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8" r:id="rId3"/>
    <p:sldId id="259" r:id="rId4"/>
    <p:sldId id="260" r:id="rId5"/>
    <p:sldId id="268" r:id="rId6"/>
    <p:sldId id="261" r:id="rId7"/>
    <p:sldId id="264" r:id="rId8"/>
    <p:sldId id="265" r:id="rId9"/>
    <p:sldId id="269" r:id="rId10"/>
    <p:sldId id="270" r:id="rId11"/>
    <p:sldId id="271" r:id="rId12"/>
    <p:sldId id="272" r:id="rId13"/>
    <p:sldId id="267" r:id="rId14"/>
    <p:sldId id="266" r:id="rId15"/>
    <p:sldId id="28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AE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987" autoAdjust="0"/>
  </p:normalViewPr>
  <p:slideViewPr>
    <p:cSldViewPr>
      <p:cViewPr varScale="1">
        <p:scale>
          <a:sx n="61" d="100"/>
          <a:sy n="61" d="100"/>
        </p:scale>
        <p:origin x="20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B2F3A5-657F-4246-92A9-67581C79CE87}"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98E8EAC-CBBF-4152-AC83-A66938B1B8E6}">
      <dgm:prSet custT="1"/>
      <dgm:spPr>
        <a:solidFill>
          <a:srgbClr val="E3AE24"/>
        </a:solidFill>
      </dgm:spPr>
      <dgm:t>
        <a:bodyPr/>
        <a:lstStyle/>
        <a:p>
          <a:r>
            <a:rPr lang="en-US" sz="2800" dirty="0" smtClean="0">
              <a:solidFill>
                <a:schemeClr val="tx1"/>
              </a:solidFill>
              <a:latin typeface="Arial" pitchFamily="34" charset="0"/>
              <a:cs typeface="Arial" pitchFamily="34" charset="0"/>
            </a:rPr>
            <a:t>What is the Clery Act?</a:t>
          </a:r>
        </a:p>
      </dgm:t>
    </dgm:pt>
    <dgm:pt modelId="{7E262121-2DE1-4D3D-BB79-33478466838D}" type="parTrans" cxnId="{15B4C65B-5A56-4686-B08C-FE477ECA33BB}">
      <dgm:prSet/>
      <dgm:spPr/>
      <dgm:t>
        <a:bodyPr/>
        <a:lstStyle/>
        <a:p>
          <a:endParaRPr lang="en-US"/>
        </a:p>
      </dgm:t>
    </dgm:pt>
    <dgm:pt modelId="{1D4048CF-DDFF-47CD-8BBE-4FDFABB57336}" type="sibTrans" cxnId="{15B4C65B-5A56-4686-B08C-FE477ECA33BB}">
      <dgm:prSet/>
      <dgm:spPr/>
      <dgm:t>
        <a:bodyPr/>
        <a:lstStyle/>
        <a:p>
          <a:endParaRPr lang="en-US"/>
        </a:p>
      </dgm:t>
    </dgm:pt>
    <dgm:pt modelId="{7A2A206A-FEC5-43AF-888D-869D3E8B000C}">
      <dgm:prSet custT="1"/>
      <dgm:spPr>
        <a:solidFill>
          <a:srgbClr val="E3AE24">
            <a:alpha val="85000"/>
          </a:srgbClr>
        </a:solidFill>
      </dgm:spPr>
      <dgm:t>
        <a:bodyPr/>
        <a:lstStyle/>
        <a:p>
          <a:r>
            <a:rPr lang="en-US" sz="2800" dirty="0" smtClean="0">
              <a:solidFill>
                <a:schemeClr val="tx1"/>
              </a:solidFill>
              <a:latin typeface="Arial" pitchFamily="34" charset="0"/>
              <a:cs typeface="Arial" pitchFamily="34" charset="0"/>
            </a:rPr>
            <a:t>Who is a Campus Security Authority (CSA)?</a:t>
          </a:r>
        </a:p>
      </dgm:t>
    </dgm:pt>
    <dgm:pt modelId="{953BB19E-8E80-4E1D-BECA-04CBB13CC2DC}" type="parTrans" cxnId="{DB63DA92-36A7-4329-9826-F8F9DBE79D55}">
      <dgm:prSet/>
      <dgm:spPr/>
      <dgm:t>
        <a:bodyPr/>
        <a:lstStyle/>
        <a:p>
          <a:endParaRPr lang="en-US"/>
        </a:p>
      </dgm:t>
    </dgm:pt>
    <dgm:pt modelId="{B745F161-27FE-4661-920E-D9313F593366}" type="sibTrans" cxnId="{DB63DA92-36A7-4329-9826-F8F9DBE79D55}">
      <dgm:prSet/>
      <dgm:spPr/>
      <dgm:t>
        <a:bodyPr/>
        <a:lstStyle/>
        <a:p>
          <a:endParaRPr lang="en-US"/>
        </a:p>
      </dgm:t>
    </dgm:pt>
    <dgm:pt modelId="{DA462BD5-AD0C-4992-AB80-099AE89C52AC}">
      <dgm:prSet custT="1"/>
      <dgm:spPr>
        <a:solidFill>
          <a:srgbClr val="E3AE24">
            <a:alpha val="70000"/>
          </a:srgbClr>
        </a:solidFill>
      </dgm:spPr>
      <dgm:t>
        <a:bodyPr/>
        <a:lstStyle/>
        <a:p>
          <a:r>
            <a:rPr lang="en-US" sz="2800" dirty="0" smtClean="0">
              <a:solidFill>
                <a:schemeClr val="tx1"/>
              </a:solidFill>
              <a:latin typeface="Arial" pitchFamily="34" charset="0"/>
              <a:cs typeface="Arial" pitchFamily="34" charset="0"/>
            </a:rPr>
            <a:t>What are your responsibilities as a CSA?</a:t>
          </a:r>
        </a:p>
      </dgm:t>
    </dgm:pt>
    <dgm:pt modelId="{D2BBC856-AA30-43F1-B34A-D5046993B326}" type="parTrans" cxnId="{892CCA94-B452-4CF8-BAC8-7E316368A682}">
      <dgm:prSet/>
      <dgm:spPr/>
      <dgm:t>
        <a:bodyPr/>
        <a:lstStyle/>
        <a:p>
          <a:endParaRPr lang="en-US"/>
        </a:p>
      </dgm:t>
    </dgm:pt>
    <dgm:pt modelId="{DF15EA71-B6F2-473A-8D1A-0894DE9E372C}" type="sibTrans" cxnId="{892CCA94-B452-4CF8-BAC8-7E316368A682}">
      <dgm:prSet/>
      <dgm:spPr/>
      <dgm:t>
        <a:bodyPr/>
        <a:lstStyle/>
        <a:p>
          <a:endParaRPr lang="en-US"/>
        </a:p>
      </dgm:t>
    </dgm:pt>
    <dgm:pt modelId="{E8D95581-C63F-4E09-8B9A-4B30D1B9DBB3}">
      <dgm:prSet custT="1"/>
      <dgm:spPr>
        <a:solidFill>
          <a:srgbClr val="E3AE24">
            <a:alpha val="40000"/>
          </a:srgbClr>
        </a:solidFill>
      </dgm:spPr>
      <dgm:t>
        <a:bodyPr/>
        <a:lstStyle/>
        <a:p>
          <a:r>
            <a:rPr lang="en-US" sz="2800" dirty="0" smtClean="0">
              <a:solidFill>
                <a:schemeClr val="tx1"/>
              </a:solidFill>
              <a:latin typeface="Arial" pitchFamily="34" charset="0"/>
              <a:cs typeface="Arial" pitchFamily="34" charset="0"/>
            </a:rPr>
            <a:t>How do you report Clery Act crimes?</a:t>
          </a:r>
        </a:p>
      </dgm:t>
    </dgm:pt>
    <dgm:pt modelId="{929079F9-B65D-443E-8ABF-3400D6EF8045}" type="parTrans" cxnId="{AEC8B99F-AA9F-48F8-B2C9-64B136037827}">
      <dgm:prSet/>
      <dgm:spPr/>
      <dgm:t>
        <a:bodyPr/>
        <a:lstStyle/>
        <a:p>
          <a:endParaRPr lang="en-US"/>
        </a:p>
      </dgm:t>
    </dgm:pt>
    <dgm:pt modelId="{6C0D7AA8-A512-44B7-8457-AAEF9BDDC775}" type="sibTrans" cxnId="{AEC8B99F-AA9F-48F8-B2C9-64B136037827}">
      <dgm:prSet/>
      <dgm:spPr/>
      <dgm:t>
        <a:bodyPr/>
        <a:lstStyle/>
        <a:p>
          <a:endParaRPr lang="en-US"/>
        </a:p>
      </dgm:t>
    </dgm:pt>
    <dgm:pt modelId="{EEECDD9A-B030-458A-8267-CFA004C02F95}">
      <dgm:prSet custT="1"/>
      <dgm:spPr>
        <a:solidFill>
          <a:srgbClr val="E3AE24">
            <a:alpha val="55000"/>
          </a:srgbClr>
        </a:solidFill>
      </dgm:spPr>
      <dgm:t>
        <a:bodyPr/>
        <a:lstStyle/>
        <a:p>
          <a:r>
            <a:rPr lang="en-US" sz="2800" dirty="0" smtClean="0">
              <a:solidFill>
                <a:schemeClr val="tx1"/>
              </a:solidFill>
              <a:latin typeface="Arial" pitchFamily="34" charset="0"/>
              <a:cs typeface="Arial" pitchFamily="34" charset="0"/>
            </a:rPr>
            <a:t>Which crimes should you report?</a:t>
          </a:r>
        </a:p>
      </dgm:t>
    </dgm:pt>
    <dgm:pt modelId="{03C7947C-F446-4D99-9232-9594967E1FD9}" type="parTrans" cxnId="{BBFA7476-9AE1-49AB-8C4D-8403F2BF4071}">
      <dgm:prSet/>
      <dgm:spPr/>
      <dgm:t>
        <a:bodyPr/>
        <a:lstStyle/>
        <a:p>
          <a:endParaRPr lang="en-US"/>
        </a:p>
      </dgm:t>
    </dgm:pt>
    <dgm:pt modelId="{FAA16447-35DC-4FAF-9348-1BE7FFAF43CD}" type="sibTrans" cxnId="{BBFA7476-9AE1-49AB-8C4D-8403F2BF4071}">
      <dgm:prSet/>
      <dgm:spPr/>
      <dgm:t>
        <a:bodyPr/>
        <a:lstStyle/>
        <a:p>
          <a:endParaRPr lang="en-US"/>
        </a:p>
      </dgm:t>
    </dgm:pt>
    <dgm:pt modelId="{44A9813A-042E-4E8E-8D55-B28C102FEB4F}" type="pres">
      <dgm:prSet presAssocID="{04B2F3A5-657F-4246-92A9-67581C79CE87}" presName="Name0" presStyleCnt="0">
        <dgm:presLayoutVars>
          <dgm:dir/>
          <dgm:animLvl val="lvl"/>
          <dgm:resizeHandles val="exact"/>
        </dgm:presLayoutVars>
      </dgm:prSet>
      <dgm:spPr/>
      <dgm:t>
        <a:bodyPr/>
        <a:lstStyle/>
        <a:p>
          <a:endParaRPr lang="en-US"/>
        </a:p>
      </dgm:t>
    </dgm:pt>
    <dgm:pt modelId="{5019455C-41A8-49B2-BC44-E02C197A5703}" type="pres">
      <dgm:prSet presAssocID="{E8D95581-C63F-4E09-8B9A-4B30D1B9DBB3}" presName="boxAndChildren" presStyleCnt="0"/>
      <dgm:spPr/>
    </dgm:pt>
    <dgm:pt modelId="{F4A26033-DB0E-40B8-822E-516D92791604}" type="pres">
      <dgm:prSet presAssocID="{E8D95581-C63F-4E09-8B9A-4B30D1B9DBB3}" presName="parentTextBox" presStyleLbl="node1" presStyleIdx="0" presStyleCnt="5" custLinFactNeighborX="990"/>
      <dgm:spPr/>
      <dgm:t>
        <a:bodyPr/>
        <a:lstStyle/>
        <a:p>
          <a:endParaRPr lang="en-US"/>
        </a:p>
      </dgm:t>
    </dgm:pt>
    <dgm:pt modelId="{D8D52FFC-3B66-486A-9F95-984CDBFBE81D}" type="pres">
      <dgm:prSet presAssocID="{FAA16447-35DC-4FAF-9348-1BE7FFAF43CD}" presName="sp" presStyleCnt="0"/>
      <dgm:spPr/>
    </dgm:pt>
    <dgm:pt modelId="{923D0F49-4BCE-4983-BD44-982C446C5169}" type="pres">
      <dgm:prSet presAssocID="{EEECDD9A-B030-458A-8267-CFA004C02F95}" presName="arrowAndChildren" presStyleCnt="0"/>
      <dgm:spPr/>
    </dgm:pt>
    <dgm:pt modelId="{94B5CF60-58CC-4ABE-8A65-5BD6DF6707ED}" type="pres">
      <dgm:prSet presAssocID="{EEECDD9A-B030-458A-8267-CFA004C02F95}" presName="parentTextArrow" presStyleLbl="node1" presStyleIdx="1" presStyleCnt="5" custLinFactNeighborX="990"/>
      <dgm:spPr/>
      <dgm:t>
        <a:bodyPr/>
        <a:lstStyle/>
        <a:p>
          <a:endParaRPr lang="en-US"/>
        </a:p>
      </dgm:t>
    </dgm:pt>
    <dgm:pt modelId="{B2EB8FEE-BC44-431D-8BDA-0BB37D742EC7}" type="pres">
      <dgm:prSet presAssocID="{DF15EA71-B6F2-473A-8D1A-0894DE9E372C}" presName="sp" presStyleCnt="0"/>
      <dgm:spPr/>
    </dgm:pt>
    <dgm:pt modelId="{607CFC24-2F37-4B25-84B6-57A6B34148E9}" type="pres">
      <dgm:prSet presAssocID="{DA462BD5-AD0C-4992-AB80-099AE89C52AC}" presName="arrowAndChildren" presStyleCnt="0"/>
      <dgm:spPr/>
    </dgm:pt>
    <dgm:pt modelId="{48B2C620-5AA0-48E6-98DD-FC2227DBC95B}" type="pres">
      <dgm:prSet presAssocID="{DA462BD5-AD0C-4992-AB80-099AE89C52AC}" presName="parentTextArrow" presStyleLbl="node1" presStyleIdx="2" presStyleCnt="5"/>
      <dgm:spPr/>
      <dgm:t>
        <a:bodyPr/>
        <a:lstStyle/>
        <a:p>
          <a:endParaRPr lang="en-US"/>
        </a:p>
      </dgm:t>
    </dgm:pt>
    <dgm:pt modelId="{485498EB-994B-4502-88BF-0AC744A8ABA9}" type="pres">
      <dgm:prSet presAssocID="{B745F161-27FE-4661-920E-D9313F593366}" presName="sp" presStyleCnt="0"/>
      <dgm:spPr/>
    </dgm:pt>
    <dgm:pt modelId="{10D34157-4A50-46D5-9211-556AEAA180D7}" type="pres">
      <dgm:prSet presAssocID="{7A2A206A-FEC5-43AF-888D-869D3E8B000C}" presName="arrowAndChildren" presStyleCnt="0"/>
      <dgm:spPr/>
    </dgm:pt>
    <dgm:pt modelId="{887C679C-E0BF-4DC1-BE2B-743CB8F3631E}" type="pres">
      <dgm:prSet presAssocID="{7A2A206A-FEC5-43AF-888D-869D3E8B000C}" presName="parentTextArrow" presStyleLbl="node1" presStyleIdx="3" presStyleCnt="5"/>
      <dgm:spPr/>
      <dgm:t>
        <a:bodyPr/>
        <a:lstStyle/>
        <a:p>
          <a:endParaRPr lang="en-US"/>
        </a:p>
      </dgm:t>
    </dgm:pt>
    <dgm:pt modelId="{91D7F865-E55B-40DB-AB20-8021EEB3DA3E}" type="pres">
      <dgm:prSet presAssocID="{1D4048CF-DDFF-47CD-8BBE-4FDFABB57336}" presName="sp" presStyleCnt="0"/>
      <dgm:spPr/>
    </dgm:pt>
    <dgm:pt modelId="{F69D6138-AFB4-4276-AD98-0596FBA3CA0C}" type="pres">
      <dgm:prSet presAssocID="{398E8EAC-CBBF-4152-AC83-A66938B1B8E6}" presName="arrowAndChildren" presStyleCnt="0"/>
      <dgm:spPr/>
    </dgm:pt>
    <dgm:pt modelId="{2B3DC086-FC42-49B7-9E82-E1CA5B17531B}" type="pres">
      <dgm:prSet presAssocID="{398E8EAC-CBBF-4152-AC83-A66938B1B8E6}" presName="parentTextArrow" presStyleLbl="node1" presStyleIdx="4" presStyleCnt="5"/>
      <dgm:spPr/>
      <dgm:t>
        <a:bodyPr/>
        <a:lstStyle/>
        <a:p>
          <a:endParaRPr lang="en-US"/>
        </a:p>
      </dgm:t>
    </dgm:pt>
  </dgm:ptLst>
  <dgm:cxnLst>
    <dgm:cxn modelId="{D08F7CE1-D025-483A-A184-E4AF0C8C20AC}" type="presOf" srcId="{EEECDD9A-B030-458A-8267-CFA004C02F95}" destId="{94B5CF60-58CC-4ABE-8A65-5BD6DF6707ED}" srcOrd="0" destOrd="0" presId="urn:microsoft.com/office/officeart/2005/8/layout/process4"/>
    <dgm:cxn modelId="{A264C3AD-2BCF-4F57-9BF6-57E660BEC41D}" type="presOf" srcId="{7A2A206A-FEC5-43AF-888D-869D3E8B000C}" destId="{887C679C-E0BF-4DC1-BE2B-743CB8F3631E}" srcOrd="0" destOrd="0" presId="urn:microsoft.com/office/officeart/2005/8/layout/process4"/>
    <dgm:cxn modelId="{739F1A83-EBC3-4473-8A52-39AB9376550E}" type="presOf" srcId="{DA462BD5-AD0C-4992-AB80-099AE89C52AC}" destId="{48B2C620-5AA0-48E6-98DD-FC2227DBC95B}" srcOrd="0" destOrd="0" presId="urn:microsoft.com/office/officeart/2005/8/layout/process4"/>
    <dgm:cxn modelId="{AEC8B99F-AA9F-48F8-B2C9-64B136037827}" srcId="{04B2F3A5-657F-4246-92A9-67581C79CE87}" destId="{E8D95581-C63F-4E09-8B9A-4B30D1B9DBB3}" srcOrd="4" destOrd="0" parTransId="{929079F9-B65D-443E-8ABF-3400D6EF8045}" sibTransId="{6C0D7AA8-A512-44B7-8457-AAEF9BDDC775}"/>
    <dgm:cxn modelId="{0C2AAD4D-6F43-4561-B5FE-EE893ED30F63}" type="presOf" srcId="{398E8EAC-CBBF-4152-AC83-A66938B1B8E6}" destId="{2B3DC086-FC42-49B7-9E82-E1CA5B17531B}" srcOrd="0" destOrd="0" presId="urn:microsoft.com/office/officeart/2005/8/layout/process4"/>
    <dgm:cxn modelId="{B9651A1F-5E7B-4364-9BEB-17817C30112B}" type="presOf" srcId="{04B2F3A5-657F-4246-92A9-67581C79CE87}" destId="{44A9813A-042E-4E8E-8D55-B28C102FEB4F}" srcOrd="0" destOrd="0" presId="urn:microsoft.com/office/officeart/2005/8/layout/process4"/>
    <dgm:cxn modelId="{EE2F841D-B84E-443B-95BD-32012438750F}" type="presOf" srcId="{E8D95581-C63F-4E09-8B9A-4B30D1B9DBB3}" destId="{F4A26033-DB0E-40B8-822E-516D92791604}" srcOrd="0" destOrd="0" presId="urn:microsoft.com/office/officeart/2005/8/layout/process4"/>
    <dgm:cxn modelId="{892CCA94-B452-4CF8-BAC8-7E316368A682}" srcId="{04B2F3A5-657F-4246-92A9-67581C79CE87}" destId="{DA462BD5-AD0C-4992-AB80-099AE89C52AC}" srcOrd="2" destOrd="0" parTransId="{D2BBC856-AA30-43F1-B34A-D5046993B326}" sibTransId="{DF15EA71-B6F2-473A-8D1A-0894DE9E372C}"/>
    <dgm:cxn modelId="{DB63DA92-36A7-4329-9826-F8F9DBE79D55}" srcId="{04B2F3A5-657F-4246-92A9-67581C79CE87}" destId="{7A2A206A-FEC5-43AF-888D-869D3E8B000C}" srcOrd="1" destOrd="0" parTransId="{953BB19E-8E80-4E1D-BECA-04CBB13CC2DC}" sibTransId="{B745F161-27FE-4661-920E-D9313F593366}"/>
    <dgm:cxn modelId="{15B4C65B-5A56-4686-B08C-FE477ECA33BB}" srcId="{04B2F3A5-657F-4246-92A9-67581C79CE87}" destId="{398E8EAC-CBBF-4152-AC83-A66938B1B8E6}" srcOrd="0" destOrd="0" parTransId="{7E262121-2DE1-4D3D-BB79-33478466838D}" sibTransId="{1D4048CF-DDFF-47CD-8BBE-4FDFABB57336}"/>
    <dgm:cxn modelId="{BBFA7476-9AE1-49AB-8C4D-8403F2BF4071}" srcId="{04B2F3A5-657F-4246-92A9-67581C79CE87}" destId="{EEECDD9A-B030-458A-8267-CFA004C02F95}" srcOrd="3" destOrd="0" parTransId="{03C7947C-F446-4D99-9232-9594967E1FD9}" sibTransId="{FAA16447-35DC-4FAF-9348-1BE7FFAF43CD}"/>
    <dgm:cxn modelId="{3A6C37B1-E21A-41DD-8AE7-ECBAFD443247}" type="presParOf" srcId="{44A9813A-042E-4E8E-8D55-B28C102FEB4F}" destId="{5019455C-41A8-49B2-BC44-E02C197A5703}" srcOrd="0" destOrd="0" presId="urn:microsoft.com/office/officeart/2005/8/layout/process4"/>
    <dgm:cxn modelId="{8115350D-2557-43B7-9650-31CA24D12165}" type="presParOf" srcId="{5019455C-41A8-49B2-BC44-E02C197A5703}" destId="{F4A26033-DB0E-40B8-822E-516D92791604}" srcOrd="0" destOrd="0" presId="urn:microsoft.com/office/officeart/2005/8/layout/process4"/>
    <dgm:cxn modelId="{A45B6616-10FF-4B2A-A493-B632F73E9494}" type="presParOf" srcId="{44A9813A-042E-4E8E-8D55-B28C102FEB4F}" destId="{D8D52FFC-3B66-486A-9F95-984CDBFBE81D}" srcOrd="1" destOrd="0" presId="urn:microsoft.com/office/officeart/2005/8/layout/process4"/>
    <dgm:cxn modelId="{37D5CA9A-24EF-4C39-9E42-B0A79FBCE115}" type="presParOf" srcId="{44A9813A-042E-4E8E-8D55-B28C102FEB4F}" destId="{923D0F49-4BCE-4983-BD44-982C446C5169}" srcOrd="2" destOrd="0" presId="urn:microsoft.com/office/officeart/2005/8/layout/process4"/>
    <dgm:cxn modelId="{C1FD16B8-3FF3-4B24-B2BD-1D4115CF6814}" type="presParOf" srcId="{923D0F49-4BCE-4983-BD44-982C446C5169}" destId="{94B5CF60-58CC-4ABE-8A65-5BD6DF6707ED}" srcOrd="0" destOrd="0" presId="urn:microsoft.com/office/officeart/2005/8/layout/process4"/>
    <dgm:cxn modelId="{702EFBD6-F406-4C91-A799-07AE5F2802DB}" type="presParOf" srcId="{44A9813A-042E-4E8E-8D55-B28C102FEB4F}" destId="{B2EB8FEE-BC44-431D-8BDA-0BB37D742EC7}" srcOrd="3" destOrd="0" presId="urn:microsoft.com/office/officeart/2005/8/layout/process4"/>
    <dgm:cxn modelId="{32F9385C-8B87-42B0-BF61-0822047B323D}" type="presParOf" srcId="{44A9813A-042E-4E8E-8D55-B28C102FEB4F}" destId="{607CFC24-2F37-4B25-84B6-57A6B34148E9}" srcOrd="4" destOrd="0" presId="urn:microsoft.com/office/officeart/2005/8/layout/process4"/>
    <dgm:cxn modelId="{6CB51E64-A2CF-47F5-84ED-F107395FBFD9}" type="presParOf" srcId="{607CFC24-2F37-4B25-84B6-57A6B34148E9}" destId="{48B2C620-5AA0-48E6-98DD-FC2227DBC95B}" srcOrd="0" destOrd="0" presId="urn:microsoft.com/office/officeart/2005/8/layout/process4"/>
    <dgm:cxn modelId="{568361B1-0DB2-4D6F-AFE4-6B6F8D3B095C}" type="presParOf" srcId="{44A9813A-042E-4E8E-8D55-B28C102FEB4F}" destId="{485498EB-994B-4502-88BF-0AC744A8ABA9}" srcOrd="5" destOrd="0" presId="urn:microsoft.com/office/officeart/2005/8/layout/process4"/>
    <dgm:cxn modelId="{5E4F2466-079D-47D4-B339-3431D4FA49BF}" type="presParOf" srcId="{44A9813A-042E-4E8E-8D55-B28C102FEB4F}" destId="{10D34157-4A50-46D5-9211-556AEAA180D7}" srcOrd="6" destOrd="0" presId="urn:microsoft.com/office/officeart/2005/8/layout/process4"/>
    <dgm:cxn modelId="{FB3598DF-C6D7-44FD-843C-ABF82E054DC3}" type="presParOf" srcId="{10D34157-4A50-46D5-9211-556AEAA180D7}" destId="{887C679C-E0BF-4DC1-BE2B-743CB8F3631E}" srcOrd="0" destOrd="0" presId="urn:microsoft.com/office/officeart/2005/8/layout/process4"/>
    <dgm:cxn modelId="{5073153D-4D0A-4416-A888-F8FA2FBDC61C}" type="presParOf" srcId="{44A9813A-042E-4E8E-8D55-B28C102FEB4F}" destId="{91D7F865-E55B-40DB-AB20-8021EEB3DA3E}" srcOrd="7" destOrd="0" presId="urn:microsoft.com/office/officeart/2005/8/layout/process4"/>
    <dgm:cxn modelId="{6CABD426-7C89-4AD8-9A3A-2C4C7A9B3963}" type="presParOf" srcId="{44A9813A-042E-4E8E-8D55-B28C102FEB4F}" destId="{F69D6138-AFB4-4276-AD98-0596FBA3CA0C}" srcOrd="8" destOrd="0" presId="urn:microsoft.com/office/officeart/2005/8/layout/process4"/>
    <dgm:cxn modelId="{3A1A63C1-5500-4D90-9029-0543762CCEE5}" type="presParOf" srcId="{F69D6138-AFB4-4276-AD98-0596FBA3CA0C}" destId="{2B3DC086-FC42-49B7-9E82-E1CA5B17531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E45D73-DD41-4942-A672-F64895E830C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1CE62FB-621E-4466-994F-C15E853EBCE4}">
      <dgm:prSet phldrT="[Text]"/>
      <dgm:spPr>
        <a:ln>
          <a:solidFill>
            <a:schemeClr val="tx1">
              <a:lumMod val="75000"/>
              <a:lumOff val="25000"/>
            </a:schemeClr>
          </a:solidFill>
        </a:ln>
      </dgm:spPr>
      <dgm:t>
        <a:bodyPr/>
        <a:lstStyle/>
        <a:p>
          <a:r>
            <a:rPr lang="en-US" dirty="0" smtClean="0">
              <a:latin typeface="Arial" pitchFamily="34" charset="0"/>
              <a:cs typeface="Arial" pitchFamily="34" charset="0"/>
            </a:rPr>
            <a:t>Dial 911 in an emergency or if anyone is in imminent danger</a:t>
          </a:r>
          <a:endParaRPr lang="en-US" dirty="0">
            <a:latin typeface="Arial" pitchFamily="34" charset="0"/>
            <a:cs typeface="Arial" pitchFamily="34" charset="0"/>
          </a:endParaRPr>
        </a:p>
      </dgm:t>
    </dgm:pt>
    <dgm:pt modelId="{34315C03-70F2-4BF9-A215-ECE8819BD942}" type="parTrans" cxnId="{BF988902-1957-4E95-A4BB-01FBB1F49CC8}">
      <dgm:prSet/>
      <dgm:spPr/>
      <dgm:t>
        <a:bodyPr/>
        <a:lstStyle/>
        <a:p>
          <a:endParaRPr lang="en-US">
            <a:latin typeface="Arial" pitchFamily="34" charset="0"/>
            <a:cs typeface="Arial" pitchFamily="34" charset="0"/>
          </a:endParaRPr>
        </a:p>
      </dgm:t>
    </dgm:pt>
    <dgm:pt modelId="{1B98DDAC-1DC1-4F0B-880E-1C864AD3D36E}" type="sibTrans" cxnId="{BF988902-1957-4E95-A4BB-01FBB1F49CC8}">
      <dgm:prSet/>
      <dgm:spPr/>
      <dgm:t>
        <a:bodyPr/>
        <a:lstStyle/>
        <a:p>
          <a:endParaRPr lang="en-US">
            <a:latin typeface="Arial" pitchFamily="34" charset="0"/>
            <a:cs typeface="Arial" pitchFamily="34" charset="0"/>
          </a:endParaRPr>
        </a:p>
      </dgm:t>
    </dgm:pt>
    <dgm:pt modelId="{556349A0-C851-4CD9-B6A9-B8D3062DE84D}">
      <dgm:prSet/>
      <dgm:spPr>
        <a:ln>
          <a:solidFill>
            <a:schemeClr val="tx1">
              <a:lumMod val="75000"/>
              <a:lumOff val="25000"/>
            </a:schemeClr>
          </a:solidFill>
        </a:ln>
      </dgm:spPr>
      <dgm:t>
        <a:bodyPr/>
        <a:lstStyle/>
        <a:p>
          <a:r>
            <a:rPr lang="en-US" dirty="0" smtClean="0">
              <a:latin typeface="Arial" pitchFamily="34" charset="0"/>
              <a:cs typeface="Arial" pitchFamily="34" charset="0"/>
            </a:rPr>
            <a:t>Provide resources to the individual for help and support </a:t>
          </a:r>
        </a:p>
      </dgm:t>
    </dgm:pt>
    <dgm:pt modelId="{1DD86718-5463-4E37-A149-707364D26EED}" type="parTrans" cxnId="{382CCAB2-FC8D-4A66-B3E6-C1FF28F1CB9B}">
      <dgm:prSet/>
      <dgm:spPr/>
      <dgm:t>
        <a:bodyPr/>
        <a:lstStyle/>
        <a:p>
          <a:endParaRPr lang="en-US">
            <a:latin typeface="Arial" pitchFamily="34" charset="0"/>
            <a:cs typeface="Arial" pitchFamily="34" charset="0"/>
          </a:endParaRPr>
        </a:p>
      </dgm:t>
    </dgm:pt>
    <dgm:pt modelId="{C51FE078-4560-40DF-8396-903EF35292B9}" type="sibTrans" cxnId="{382CCAB2-FC8D-4A66-B3E6-C1FF28F1CB9B}">
      <dgm:prSet/>
      <dgm:spPr/>
      <dgm:t>
        <a:bodyPr/>
        <a:lstStyle/>
        <a:p>
          <a:endParaRPr lang="en-US">
            <a:latin typeface="Arial" pitchFamily="34" charset="0"/>
            <a:cs typeface="Arial" pitchFamily="34" charset="0"/>
          </a:endParaRPr>
        </a:p>
      </dgm:t>
    </dgm:pt>
    <dgm:pt modelId="{35DAB8C9-A27B-4762-BBBE-B1ABE990E796}">
      <dgm:prSet/>
      <dgm:spPr>
        <a:ln>
          <a:solidFill>
            <a:schemeClr val="tx1">
              <a:lumMod val="75000"/>
              <a:lumOff val="25000"/>
            </a:schemeClr>
          </a:solidFill>
        </a:ln>
      </dgm:spPr>
      <dgm:t>
        <a:bodyPr/>
        <a:lstStyle/>
        <a:p>
          <a:r>
            <a:rPr lang="en-US" dirty="0" smtClean="0">
              <a:latin typeface="Arial" pitchFamily="34" charset="0"/>
              <a:cs typeface="Arial" pitchFamily="34" charset="0"/>
            </a:rPr>
            <a:t>Inform the individual you must report the incident as a confidential statistic</a:t>
          </a:r>
        </a:p>
      </dgm:t>
    </dgm:pt>
    <dgm:pt modelId="{37C72ED2-5D27-4360-9741-FB3D208B9092}" type="parTrans" cxnId="{2BE462DA-7FBD-49E3-9351-06023717844C}">
      <dgm:prSet/>
      <dgm:spPr/>
      <dgm:t>
        <a:bodyPr/>
        <a:lstStyle/>
        <a:p>
          <a:endParaRPr lang="en-US">
            <a:latin typeface="Arial" pitchFamily="34" charset="0"/>
            <a:cs typeface="Arial" pitchFamily="34" charset="0"/>
          </a:endParaRPr>
        </a:p>
      </dgm:t>
    </dgm:pt>
    <dgm:pt modelId="{14A77C7B-7BCD-4423-BED0-D054900AA2E6}" type="sibTrans" cxnId="{2BE462DA-7FBD-49E3-9351-06023717844C}">
      <dgm:prSet/>
      <dgm:spPr/>
      <dgm:t>
        <a:bodyPr/>
        <a:lstStyle/>
        <a:p>
          <a:endParaRPr lang="en-US">
            <a:latin typeface="Arial" pitchFamily="34" charset="0"/>
            <a:cs typeface="Arial" pitchFamily="34" charset="0"/>
          </a:endParaRPr>
        </a:p>
      </dgm:t>
    </dgm:pt>
    <dgm:pt modelId="{01471D12-634A-48EC-9DE6-4BD67A9EB1FD}">
      <dgm:prSet/>
      <dgm:spPr>
        <a:ln>
          <a:solidFill>
            <a:schemeClr val="tx1">
              <a:lumMod val="75000"/>
              <a:lumOff val="25000"/>
            </a:schemeClr>
          </a:solidFill>
        </a:ln>
      </dgm:spPr>
      <dgm:t>
        <a:bodyPr/>
        <a:lstStyle/>
        <a:p>
          <a:r>
            <a:rPr lang="en-US" dirty="0" smtClean="0">
              <a:latin typeface="Arial" pitchFamily="34" charset="0"/>
              <a:cs typeface="Arial" pitchFamily="34" charset="0"/>
            </a:rPr>
            <a:t>Report allegations, made in “good faith,” of Clery Act crimes to the police </a:t>
          </a:r>
          <a:r>
            <a:rPr lang="en-US" b="1" dirty="0" smtClean="0">
              <a:latin typeface="Arial" pitchFamily="34" charset="0"/>
              <a:cs typeface="Arial" pitchFamily="34" charset="0"/>
            </a:rPr>
            <a:t>as soon as possible</a:t>
          </a:r>
          <a:endParaRPr lang="en-US" dirty="0" smtClean="0">
            <a:latin typeface="Arial" pitchFamily="34" charset="0"/>
            <a:cs typeface="Arial" pitchFamily="34" charset="0"/>
          </a:endParaRPr>
        </a:p>
      </dgm:t>
    </dgm:pt>
    <dgm:pt modelId="{D8D34175-8D6F-4D32-B168-4B2E8BB0B883}" type="parTrans" cxnId="{E6441F3F-8EE6-4266-A047-AD4DA0247B62}">
      <dgm:prSet/>
      <dgm:spPr/>
      <dgm:t>
        <a:bodyPr/>
        <a:lstStyle/>
        <a:p>
          <a:endParaRPr lang="en-US">
            <a:latin typeface="Arial" pitchFamily="34" charset="0"/>
            <a:cs typeface="Arial" pitchFamily="34" charset="0"/>
          </a:endParaRPr>
        </a:p>
      </dgm:t>
    </dgm:pt>
    <dgm:pt modelId="{83A55019-5297-4736-8874-282976E3BA49}" type="sibTrans" cxnId="{E6441F3F-8EE6-4266-A047-AD4DA0247B62}">
      <dgm:prSet/>
      <dgm:spPr/>
      <dgm:t>
        <a:bodyPr/>
        <a:lstStyle/>
        <a:p>
          <a:endParaRPr lang="en-US">
            <a:latin typeface="Arial" pitchFamily="34" charset="0"/>
            <a:cs typeface="Arial" pitchFamily="34" charset="0"/>
          </a:endParaRPr>
        </a:p>
      </dgm:t>
    </dgm:pt>
    <dgm:pt modelId="{674EC95C-320C-4C6A-82AF-3A71607F9DE7}">
      <dgm:prSet phldrT="[Text]"/>
      <dgm:spPr>
        <a:solidFill>
          <a:srgbClr val="E3AE24">
            <a:alpha val="70000"/>
          </a:srgbClr>
        </a:solidFill>
        <a:ln>
          <a:solidFill>
            <a:schemeClr val="tx1">
              <a:lumMod val="75000"/>
              <a:lumOff val="25000"/>
            </a:schemeClr>
          </a:solidFill>
        </a:ln>
      </dgm:spPr>
      <dgm:t>
        <a:bodyPr/>
        <a:lstStyle/>
        <a:p>
          <a:r>
            <a:rPr lang="en-US" dirty="0" smtClean="0">
              <a:solidFill>
                <a:schemeClr val="tx1"/>
              </a:solidFill>
              <a:latin typeface="Arial" pitchFamily="34" charset="0"/>
              <a:cs typeface="Arial" pitchFamily="34" charset="0"/>
            </a:rPr>
            <a:t>1.</a:t>
          </a:r>
          <a:endParaRPr lang="en-US" dirty="0">
            <a:solidFill>
              <a:schemeClr val="tx1"/>
            </a:solidFill>
            <a:latin typeface="Arial" pitchFamily="34" charset="0"/>
            <a:cs typeface="Arial" pitchFamily="34" charset="0"/>
          </a:endParaRPr>
        </a:p>
      </dgm:t>
    </dgm:pt>
    <dgm:pt modelId="{095E3A51-F665-4DE1-B1AF-FFC32687D228}" type="parTrans" cxnId="{96579F92-6358-43B6-A0D0-FC801BE2CF4C}">
      <dgm:prSet/>
      <dgm:spPr/>
      <dgm:t>
        <a:bodyPr/>
        <a:lstStyle/>
        <a:p>
          <a:endParaRPr lang="en-US">
            <a:latin typeface="Arial" pitchFamily="34" charset="0"/>
            <a:cs typeface="Arial" pitchFamily="34" charset="0"/>
          </a:endParaRPr>
        </a:p>
      </dgm:t>
    </dgm:pt>
    <dgm:pt modelId="{84EEFD5D-E9D0-4F3D-B633-279A5D272390}" type="sibTrans" cxnId="{96579F92-6358-43B6-A0D0-FC801BE2CF4C}">
      <dgm:prSet/>
      <dgm:spPr/>
      <dgm:t>
        <a:bodyPr/>
        <a:lstStyle/>
        <a:p>
          <a:endParaRPr lang="en-US">
            <a:latin typeface="Arial" pitchFamily="34" charset="0"/>
            <a:cs typeface="Arial" pitchFamily="34" charset="0"/>
          </a:endParaRPr>
        </a:p>
      </dgm:t>
    </dgm:pt>
    <dgm:pt modelId="{073AC94D-33A1-4BC0-865D-180316CCF36D}">
      <dgm:prSet/>
      <dgm:spPr>
        <a:solidFill>
          <a:srgbClr val="E3AE24">
            <a:alpha val="70000"/>
          </a:srgbClr>
        </a:solidFill>
        <a:ln>
          <a:solidFill>
            <a:schemeClr val="tx1">
              <a:lumMod val="75000"/>
              <a:lumOff val="25000"/>
            </a:schemeClr>
          </a:solidFill>
        </a:ln>
      </dgm:spPr>
      <dgm:t>
        <a:bodyPr/>
        <a:lstStyle/>
        <a:p>
          <a:r>
            <a:rPr lang="en-US" dirty="0" smtClean="0">
              <a:solidFill>
                <a:schemeClr val="tx1"/>
              </a:solidFill>
              <a:latin typeface="Arial" pitchFamily="34" charset="0"/>
              <a:cs typeface="Arial" pitchFamily="34" charset="0"/>
            </a:rPr>
            <a:t>2.</a:t>
          </a:r>
        </a:p>
      </dgm:t>
    </dgm:pt>
    <dgm:pt modelId="{42BA763C-7639-41CB-92F4-3886E0212B3D}" type="parTrans" cxnId="{C80394CB-37B7-447F-A534-958E0220A814}">
      <dgm:prSet/>
      <dgm:spPr/>
      <dgm:t>
        <a:bodyPr/>
        <a:lstStyle/>
        <a:p>
          <a:endParaRPr lang="en-US">
            <a:latin typeface="Arial" pitchFamily="34" charset="0"/>
            <a:cs typeface="Arial" pitchFamily="34" charset="0"/>
          </a:endParaRPr>
        </a:p>
      </dgm:t>
    </dgm:pt>
    <dgm:pt modelId="{BDB1A6C6-0DD2-40D1-A214-8556CF759728}" type="sibTrans" cxnId="{C80394CB-37B7-447F-A534-958E0220A814}">
      <dgm:prSet/>
      <dgm:spPr/>
      <dgm:t>
        <a:bodyPr/>
        <a:lstStyle/>
        <a:p>
          <a:endParaRPr lang="en-US">
            <a:latin typeface="Arial" pitchFamily="34" charset="0"/>
            <a:cs typeface="Arial" pitchFamily="34" charset="0"/>
          </a:endParaRPr>
        </a:p>
      </dgm:t>
    </dgm:pt>
    <dgm:pt modelId="{9EB5DC2C-E70B-4AFE-88F7-8CFAC5E29D0D}">
      <dgm:prSet/>
      <dgm:spPr>
        <a:solidFill>
          <a:srgbClr val="E3AE24">
            <a:alpha val="70000"/>
          </a:srgbClr>
        </a:solidFill>
        <a:ln>
          <a:solidFill>
            <a:schemeClr val="tx1">
              <a:lumMod val="75000"/>
              <a:lumOff val="25000"/>
            </a:schemeClr>
          </a:solidFill>
        </a:ln>
      </dgm:spPr>
      <dgm:t>
        <a:bodyPr/>
        <a:lstStyle/>
        <a:p>
          <a:r>
            <a:rPr lang="en-US" dirty="0" smtClean="0">
              <a:solidFill>
                <a:schemeClr val="tx1"/>
              </a:solidFill>
              <a:latin typeface="Arial" pitchFamily="34" charset="0"/>
              <a:cs typeface="Arial" pitchFamily="34" charset="0"/>
            </a:rPr>
            <a:t>3.</a:t>
          </a:r>
        </a:p>
      </dgm:t>
    </dgm:pt>
    <dgm:pt modelId="{AB7187A9-F9B1-4E7F-A970-131B72358B71}" type="parTrans" cxnId="{59179158-0316-4535-B78E-499AA7E7F520}">
      <dgm:prSet/>
      <dgm:spPr/>
      <dgm:t>
        <a:bodyPr/>
        <a:lstStyle/>
        <a:p>
          <a:endParaRPr lang="en-US">
            <a:latin typeface="Arial" pitchFamily="34" charset="0"/>
            <a:cs typeface="Arial" pitchFamily="34" charset="0"/>
          </a:endParaRPr>
        </a:p>
      </dgm:t>
    </dgm:pt>
    <dgm:pt modelId="{D1445D74-7B0C-4DCF-9226-17BC7113D62F}" type="sibTrans" cxnId="{59179158-0316-4535-B78E-499AA7E7F520}">
      <dgm:prSet/>
      <dgm:spPr/>
      <dgm:t>
        <a:bodyPr/>
        <a:lstStyle/>
        <a:p>
          <a:endParaRPr lang="en-US">
            <a:latin typeface="Arial" pitchFamily="34" charset="0"/>
            <a:cs typeface="Arial" pitchFamily="34" charset="0"/>
          </a:endParaRPr>
        </a:p>
      </dgm:t>
    </dgm:pt>
    <dgm:pt modelId="{9A040DED-E0F7-40ED-AF06-AB075BED948B}">
      <dgm:prSet/>
      <dgm:spPr>
        <a:solidFill>
          <a:srgbClr val="E3AE24">
            <a:alpha val="70000"/>
          </a:srgbClr>
        </a:solidFill>
        <a:ln>
          <a:solidFill>
            <a:schemeClr val="tx1">
              <a:lumMod val="75000"/>
              <a:lumOff val="25000"/>
            </a:schemeClr>
          </a:solidFill>
        </a:ln>
      </dgm:spPr>
      <dgm:t>
        <a:bodyPr/>
        <a:lstStyle/>
        <a:p>
          <a:r>
            <a:rPr lang="en-US" dirty="0" smtClean="0">
              <a:solidFill>
                <a:schemeClr val="tx1"/>
              </a:solidFill>
              <a:latin typeface="Arial" pitchFamily="34" charset="0"/>
              <a:cs typeface="Arial" pitchFamily="34" charset="0"/>
            </a:rPr>
            <a:t>4.</a:t>
          </a:r>
        </a:p>
      </dgm:t>
    </dgm:pt>
    <dgm:pt modelId="{7A5A530D-29F3-4D67-B47B-438E72DA8B09}" type="parTrans" cxnId="{51037F14-435A-4DF0-AFB1-6359DF0EAC6B}">
      <dgm:prSet/>
      <dgm:spPr/>
      <dgm:t>
        <a:bodyPr/>
        <a:lstStyle/>
        <a:p>
          <a:endParaRPr lang="en-US">
            <a:latin typeface="Arial" pitchFamily="34" charset="0"/>
            <a:cs typeface="Arial" pitchFamily="34" charset="0"/>
          </a:endParaRPr>
        </a:p>
      </dgm:t>
    </dgm:pt>
    <dgm:pt modelId="{31C25281-2111-4727-A411-1A635CAB09AA}" type="sibTrans" cxnId="{51037F14-435A-4DF0-AFB1-6359DF0EAC6B}">
      <dgm:prSet/>
      <dgm:spPr/>
      <dgm:t>
        <a:bodyPr/>
        <a:lstStyle/>
        <a:p>
          <a:endParaRPr lang="en-US">
            <a:latin typeface="Arial" pitchFamily="34" charset="0"/>
            <a:cs typeface="Arial" pitchFamily="34" charset="0"/>
          </a:endParaRPr>
        </a:p>
      </dgm:t>
    </dgm:pt>
    <dgm:pt modelId="{D9306533-2822-4D69-A158-FF65C8F10938}" type="pres">
      <dgm:prSet presAssocID="{7CE45D73-DD41-4942-A672-F64895E830CC}" presName="linearFlow" presStyleCnt="0">
        <dgm:presLayoutVars>
          <dgm:dir/>
          <dgm:animLvl val="lvl"/>
          <dgm:resizeHandles val="exact"/>
        </dgm:presLayoutVars>
      </dgm:prSet>
      <dgm:spPr/>
      <dgm:t>
        <a:bodyPr/>
        <a:lstStyle/>
        <a:p>
          <a:endParaRPr lang="en-US"/>
        </a:p>
      </dgm:t>
    </dgm:pt>
    <dgm:pt modelId="{F5A1F3AA-0BCC-486F-B50F-9B8334844B5B}" type="pres">
      <dgm:prSet presAssocID="{674EC95C-320C-4C6A-82AF-3A71607F9DE7}" presName="composite" presStyleCnt="0"/>
      <dgm:spPr/>
    </dgm:pt>
    <dgm:pt modelId="{DF26E352-7811-44C2-A01E-C9F4268917CA}" type="pres">
      <dgm:prSet presAssocID="{674EC95C-320C-4C6A-82AF-3A71607F9DE7}" presName="parentText" presStyleLbl="alignNode1" presStyleIdx="0" presStyleCnt="4">
        <dgm:presLayoutVars>
          <dgm:chMax val="1"/>
          <dgm:bulletEnabled val="1"/>
        </dgm:presLayoutVars>
      </dgm:prSet>
      <dgm:spPr/>
      <dgm:t>
        <a:bodyPr/>
        <a:lstStyle/>
        <a:p>
          <a:endParaRPr lang="en-US"/>
        </a:p>
      </dgm:t>
    </dgm:pt>
    <dgm:pt modelId="{07A01811-17D5-4129-A991-AA19436347A4}" type="pres">
      <dgm:prSet presAssocID="{674EC95C-320C-4C6A-82AF-3A71607F9DE7}" presName="descendantText" presStyleLbl="alignAcc1" presStyleIdx="0" presStyleCnt="4">
        <dgm:presLayoutVars>
          <dgm:bulletEnabled val="1"/>
        </dgm:presLayoutVars>
      </dgm:prSet>
      <dgm:spPr/>
      <dgm:t>
        <a:bodyPr/>
        <a:lstStyle/>
        <a:p>
          <a:endParaRPr lang="en-US"/>
        </a:p>
      </dgm:t>
    </dgm:pt>
    <dgm:pt modelId="{F455C349-E82C-45A4-9118-6B32B46A544D}" type="pres">
      <dgm:prSet presAssocID="{84EEFD5D-E9D0-4F3D-B633-279A5D272390}" presName="sp" presStyleCnt="0"/>
      <dgm:spPr/>
    </dgm:pt>
    <dgm:pt modelId="{80B05CA9-D0F9-4619-96E4-C19DD4E5403A}" type="pres">
      <dgm:prSet presAssocID="{073AC94D-33A1-4BC0-865D-180316CCF36D}" presName="composite" presStyleCnt="0"/>
      <dgm:spPr/>
    </dgm:pt>
    <dgm:pt modelId="{3DF39DBD-5A34-47F1-88FA-F91A561E03F5}" type="pres">
      <dgm:prSet presAssocID="{073AC94D-33A1-4BC0-865D-180316CCF36D}" presName="parentText" presStyleLbl="alignNode1" presStyleIdx="1" presStyleCnt="4">
        <dgm:presLayoutVars>
          <dgm:chMax val="1"/>
          <dgm:bulletEnabled val="1"/>
        </dgm:presLayoutVars>
      </dgm:prSet>
      <dgm:spPr/>
      <dgm:t>
        <a:bodyPr/>
        <a:lstStyle/>
        <a:p>
          <a:endParaRPr lang="en-US"/>
        </a:p>
      </dgm:t>
    </dgm:pt>
    <dgm:pt modelId="{A1584C09-D153-4B56-8FAB-D07AC0A5FE0D}" type="pres">
      <dgm:prSet presAssocID="{073AC94D-33A1-4BC0-865D-180316CCF36D}" presName="descendantText" presStyleLbl="alignAcc1" presStyleIdx="1" presStyleCnt="4">
        <dgm:presLayoutVars>
          <dgm:bulletEnabled val="1"/>
        </dgm:presLayoutVars>
      </dgm:prSet>
      <dgm:spPr/>
      <dgm:t>
        <a:bodyPr/>
        <a:lstStyle/>
        <a:p>
          <a:endParaRPr lang="en-US"/>
        </a:p>
      </dgm:t>
    </dgm:pt>
    <dgm:pt modelId="{1369B31A-11AF-4E7B-A818-89171319A73C}" type="pres">
      <dgm:prSet presAssocID="{BDB1A6C6-0DD2-40D1-A214-8556CF759728}" presName="sp" presStyleCnt="0"/>
      <dgm:spPr/>
    </dgm:pt>
    <dgm:pt modelId="{B3536325-1E0C-4369-8DE3-8F6CBBCFE5F6}" type="pres">
      <dgm:prSet presAssocID="{9EB5DC2C-E70B-4AFE-88F7-8CFAC5E29D0D}" presName="composite" presStyleCnt="0"/>
      <dgm:spPr/>
    </dgm:pt>
    <dgm:pt modelId="{889EBE8B-B232-4D45-8CD2-00AC4F245C8A}" type="pres">
      <dgm:prSet presAssocID="{9EB5DC2C-E70B-4AFE-88F7-8CFAC5E29D0D}" presName="parentText" presStyleLbl="alignNode1" presStyleIdx="2" presStyleCnt="4">
        <dgm:presLayoutVars>
          <dgm:chMax val="1"/>
          <dgm:bulletEnabled val="1"/>
        </dgm:presLayoutVars>
      </dgm:prSet>
      <dgm:spPr/>
      <dgm:t>
        <a:bodyPr/>
        <a:lstStyle/>
        <a:p>
          <a:endParaRPr lang="en-US"/>
        </a:p>
      </dgm:t>
    </dgm:pt>
    <dgm:pt modelId="{23738C79-48F3-4E23-9FE2-9B04BF83FD8E}" type="pres">
      <dgm:prSet presAssocID="{9EB5DC2C-E70B-4AFE-88F7-8CFAC5E29D0D}" presName="descendantText" presStyleLbl="alignAcc1" presStyleIdx="2" presStyleCnt="4">
        <dgm:presLayoutVars>
          <dgm:bulletEnabled val="1"/>
        </dgm:presLayoutVars>
      </dgm:prSet>
      <dgm:spPr/>
      <dgm:t>
        <a:bodyPr/>
        <a:lstStyle/>
        <a:p>
          <a:endParaRPr lang="en-US"/>
        </a:p>
      </dgm:t>
    </dgm:pt>
    <dgm:pt modelId="{3327A2F4-8583-4398-A921-24FF08BD3F8E}" type="pres">
      <dgm:prSet presAssocID="{D1445D74-7B0C-4DCF-9226-17BC7113D62F}" presName="sp" presStyleCnt="0"/>
      <dgm:spPr/>
    </dgm:pt>
    <dgm:pt modelId="{4F67AC81-FF97-41C4-8524-F0F2D2DDC0D8}" type="pres">
      <dgm:prSet presAssocID="{9A040DED-E0F7-40ED-AF06-AB075BED948B}" presName="composite" presStyleCnt="0"/>
      <dgm:spPr/>
    </dgm:pt>
    <dgm:pt modelId="{CB4AEC8F-7292-4EC3-88DA-5A7FD7A3895A}" type="pres">
      <dgm:prSet presAssocID="{9A040DED-E0F7-40ED-AF06-AB075BED948B}" presName="parentText" presStyleLbl="alignNode1" presStyleIdx="3" presStyleCnt="4">
        <dgm:presLayoutVars>
          <dgm:chMax val="1"/>
          <dgm:bulletEnabled val="1"/>
        </dgm:presLayoutVars>
      </dgm:prSet>
      <dgm:spPr/>
      <dgm:t>
        <a:bodyPr/>
        <a:lstStyle/>
        <a:p>
          <a:endParaRPr lang="en-US"/>
        </a:p>
      </dgm:t>
    </dgm:pt>
    <dgm:pt modelId="{B512681E-0776-4725-8990-BA0A44FA9220}" type="pres">
      <dgm:prSet presAssocID="{9A040DED-E0F7-40ED-AF06-AB075BED948B}" presName="descendantText" presStyleLbl="alignAcc1" presStyleIdx="3" presStyleCnt="4">
        <dgm:presLayoutVars>
          <dgm:bulletEnabled val="1"/>
        </dgm:presLayoutVars>
      </dgm:prSet>
      <dgm:spPr/>
      <dgm:t>
        <a:bodyPr/>
        <a:lstStyle/>
        <a:p>
          <a:endParaRPr lang="en-US"/>
        </a:p>
      </dgm:t>
    </dgm:pt>
  </dgm:ptLst>
  <dgm:cxnLst>
    <dgm:cxn modelId="{96579F92-6358-43B6-A0D0-FC801BE2CF4C}" srcId="{7CE45D73-DD41-4942-A672-F64895E830CC}" destId="{674EC95C-320C-4C6A-82AF-3A71607F9DE7}" srcOrd="0" destOrd="0" parTransId="{095E3A51-F665-4DE1-B1AF-FFC32687D228}" sibTransId="{84EEFD5D-E9D0-4F3D-B633-279A5D272390}"/>
    <dgm:cxn modelId="{BF988902-1957-4E95-A4BB-01FBB1F49CC8}" srcId="{674EC95C-320C-4C6A-82AF-3A71607F9DE7}" destId="{D1CE62FB-621E-4466-994F-C15E853EBCE4}" srcOrd="0" destOrd="0" parTransId="{34315C03-70F2-4BF9-A215-ECE8819BD942}" sibTransId="{1B98DDAC-1DC1-4F0B-880E-1C864AD3D36E}"/>
    <dgm:cxn modelId="{69258445-20A7-4C76-8EF7-1CFFDBE41C04}" type="presOf" srcId="{9A040DED-E0F7-40ED-AF06-AB075BED948B}" destId="{CB4AEC8F-7292-4EC3-88DA-5A7FD7A3895A}" srcOrd="0" destOrd="0" presId="urn:microsoft.com/office/officeart/2005/8/layout/chevron2"/>
    <dgm:cxn modelId="{382CCAB2-FC8D-4A66-B3E6-C1FF28F1CB9B}" srcId="{073AC94D-33A1-4BC0-865D-180316CCF36D}" destId="{556349A0-C851-4CD9-B6A9-B8D3062DE84D}" srcOrd="0" destOrd="0" parTransId="{1DD86718-5463-4E37-A149-707364D26EED}" sibTransId="{C51FE078-4560-40DF-8396-903EF35292B9}"/>
    <dgm:cxn modelId="{5FDD5644-417F-4055-835A-E5E514FF5B81}" type="presOf" srcId="{556349A0-C851-4CD9-B6A9-B8D3062DE84D}" destId="{A1584C09-D153-4B56-8FAB-D07AC0A5FE0D}" srcOrd="0" destOrd="0" presId="urn:microsoft.com/office/officeart/2005/8/layout/chevron2"/>
    <dgm:cxn modelId="{A34230D3-075D-4A5C-BFC7-DC5AF2D22BAF}" type="presOf" srcId="{9EB5DC2C-E70B-4AFE-88F7-8CFAC5E29D0D}" destId="{889EBE8B-B232-4D45-8CD2-00AC4F245C8A}" srcOrd="0" destOrd="0" presId="urn:microsoft.com/office/officeart/2005/8/layout/chevron2"/>
    <dgm:cxn modelId="{DDD4213E-5769-4618-A634-2649991AEEFB}" type="presOf" srcId="{01471D12-634A-48EC-9DE6-4BD67A9EB1FD}" destId="{B512681E-0776-4725-8990-BA0A44FA9220}" srcOrd="0" destOrd="0" presId="urn:microsoft.com/office/officeart/2005/8/layout/chevron2"/>
    <dgm:cxn modelId="{E6441F3F-8EE6-4266-A047-AD4DA0247B62}" srcId="{9A040DED-E0F7-40ED-AF06-AB075BED948B}" destId="{01471D12-634A-48EC-9DE6-4BD67A9EB1FD}" srcOrd="0" destOrd="0" parTransId="{D8D34175-8D6F-4D32-B168-4B2E8BB0B883}" sibTransId="{83A55019-5297-4736-8874-282976E3BA49}"/>
    <dgm:cxn modelId="{2BE462DA-7FBD-49E3-9351-06023717844C}" srcId="{9EB5DC2C-E70B-4AFE-88F7-8CFAC5E29D0D}" destId="{35DAB8C9-A27B-4762-BBBE-B1ABE990E796}" srcOrd="0" destOrd="0" parTransId="{37C72ED2-5D27-4360-9741-FB3D208B9092}" sibTransId="{14A77C7B-7BCD-4423-BED0-D054900AA2E6}"/>
    <dgm:cxn modelId="{51037F14-435A-4DF0-AFB1-6359DF0EAC6B}" srcId="{7CE45D73-DD41-4942-A672-F64895E830CC}" destId="{9A040DED-E0F7-40ED-AF06-AB075BED948B}" srcOrd="3" destOrd="0" parTransId="{7A5A530D-29F3-4D67-B47B-438E72DA8B09}" sibTransId="{31C25281-2111-4727-A411-1A635CAB09AA}"/>
    <dgm:cxn modelId="{D96EBEA2-00ED-4C82-AE2F-04475EE91285}" type="presOf" srcId="{35DAB8C9-A27B-4762-BBBE-B1ABE990E796}" destId="{23738C79-48F3-4E23-9FE2-9B04BF83FD8E}" srcOrd="0" destOrd="0" presId="urn:microsoft.com/office/officeart/2005/8/layout/chevron2"/>
    <dgm:cxn modelId="{59179158-0316-4535-B78E-499AA7E7F520}" srcId="{7CE45D73-DD41-4942-A672-F64895E830CC}" destId="{9EB5DC2C-E70B-4AFE-88F7-8CFAC5E29D0D}" srcOrd="2" destOrd="0" parTransId="{AB7187A9-F9B1-4E7F-A970-131B72358B71}" sibTransId="{D1445D74-7B0C-4DCF-9226-17BC7113D62F}"/>
    <dgm:cxn modelId="{1572178C-35F1-4263-825D-1CA800A45136}" type="presOf" srcId="{073AC94D-33A1-4BC0-865D-180316CCF36D}" destId="{3DF39DBD-5A34-47F1-88FA-F91A561E03F5}" srcOrd="0" destOrd="0" presId="urn:microsoft.com/office/officeart/2005/8/layout/chevron2"/>
    <dgm:cxn modelId="{C80394CB-37B7-447F-A534-958E0220A814}" srcId="{7CE45D73-DD41-4942-A672-F64895E830CC}" destId="{073AC94D-33A1-4BC0-865D-180316CCF36D}" srcOrd="1" destOrd="0" parTransId="{42BA763C-7639-41CB-92F4-3886E0212B3D}" sibTransId="{BDB1A6C6-0DD2-40D1-A214-8556CF759728}"/>
    <dgm:cxn modelId="{F08C248A-A0A5-45AD-ADCF-3501F2C0156C}" type="presOf" srcId="{D1CE62FB-621E-4466-994F-C15E853EBCE4}" destId="{07A01811-17D5-4129-A991-AA19436347A4}" srcOrd="0" destOrd="0" presId="urn:microsoft.com/office/officeart/2005/8/layout/chevron2"/>
    <dgm:cxn modelId="{0603F383-45E6-4FCA-BB77-5A783B57E68D}" type="presOf" srcId="{674EC95C-320C-4C6A-82AF-3A71607F9DE7}" destId="{DF26E352-7811-44C2-A01E-C9F4268917CA}" srcOrd="0" destOrd="0" presId="urn:microsoft.com/office/officeart/2005/8/layout/chevron2"/>
    <dgm:cxn modelId="{CBCF108A-BFEB-468B-A709-9649CFA4436D}" type="presOf" srcId="{7CE45D73-DD41-4942-A672-F64895E830CC}" destId="{D9306533-2822-4D69-A158-FF65C8F10938}" srcOrd="0" destOrd="0" presId="urn:microsoft.com/office/officeart/2005/8/layout/chevron2"/>
    <dgm:cxn modelId="{4DD6E7D7-B5A4-4494-904A-42456100B60C}" type="presParOf" srcId="{D9306533-2822-4D69-A158-FF65C8F10938}" destId="{F5A1F3AA-0BCC-486F-B50F-9B8334844B5B}" srcOrd="0" destOrd="0" presId="urn:microsoft.com/office/officeart/2005/8/layout/chevron2"/>
    <dgm:cxn modelId="{31C05C95-16A4-4FB5-A595-7E68C98DB71F}" type="presParOf" srcId="{F5A1F3AA-0BCC-486F-B50F-9B8334844B5B}" destId="{DF26E352-7811-44C2-A01E-C9F4268917CA}" srcOrd="0" destOrd="0" presId="urn:microsoft.com/office/officeart/2005/8/layout/chevron2"/>
    <dgm:cxn modelId="{105C882F-E277-4D99-A037-E5F26C3845E4}" type="presParOf" srcId="{F5A1F3AA-0BCC-486F-B50F-9B8334844B5B}" destId="{07A01811-17D5-4129-A991-AA19436347A4}" srcOrd="1" destOrd="0" presId="urn:microsoft.com/office/officeart/2005/8/layout/chevron2"/>
    <dgm:cxn modelId="{AA6A40A2-9876-42B0-B9C1-CC2556286272}" type="presParOf" srcId="{D9306533-2822-4D69-A158-FF65C8F10938}" destId="{F455C349-E82C-45A4-9118-6B32B46A544D}" srcOrd="1" destOrd="0" presId="urn:microsoft.com/office/officeart/2005/8/layout/chevron2"/>
    <dgm:cxn modelId="{4894500B-1412-4904-BDAD-1579241CC841}" type="presParOf" srcId="{D9306533-2822-4D69-A158-FF65C8F10938}" destId="{80B05CA9-D0F9-4619-96E4-C19DD4E5403A}" srcOrd="2" destOrd="0" presId="urn:microsoft.com/office/officeart/2005/8/layout/chevron2"/>
    <dgm:cxn modelId="{B8913601-85A8-489C-B452-EA5C11C92EDD}" type="presParOf" srcId="{80B05CA9-D0F9-4619-96E4-C19DD4E5403A}" destId="{3DF39DBD-5A34-47F1-88FA-F91A561E03F5}" srcOrd="0" destOrd="0" presId="urn:microsoft.com/office/officeart/2005/8/layout/chevron2"/>
    <dgm:cxn modelId="{331AB6D2-007A-480D-96FC-2518E4B91E32}" type="presParOf" srcId="{80B05CA9-D0F9-4619-96E4-C19DD4E5403A}" destId="{A1584C09-D153-4B56-8FAB-D07AC0A5FE0D}" srcOrd="1" destOrd="0" presId="urn:microsoft.com/office/officeart/2005/8/layout/chevron2"/>
    <dgm:cxn modelId="{8CD05EA4-90C6-4DC0-BBB7-01BE9CF5DBFB}" type="presParOf" srcId="{D9306533-2822-4D69-A158-FF65C8F10938}" destId="{1369B31A-11AF-4E7B-A818-89171319A73C}" srcOrd="3" destOrd="0" presId="urn:microsoft.com/office/officeart/2005/8/layout/chevron2"/>
    <dgm:cxn modelId="{A6544DD3-0603-4B2F-825D-1FD7900823CD}" type="presParOf" srcId="{D9306533-2822-4D69-A158-FF65C8F10938}" destId="{B3536325-1E0C-4369-8DE3-8F6CBBCFE5F6}" srcOrd="4" destOrd="0" presId="urn:microsoft.com/office/officeart/2005/8/layout/chevron2"/>
    <dgm:cxn modelId="{FB292FD9-2932-4669-8B60-52E8BCE8EC09}" type="presParOf" srcId="{B3536325-1E0C-4369-8DE3-8F6CBBCFE5F6}" destId="{889EBE8B-B232-4D45-8CD2-00AC4F245C8A}" srcOrd="0" destOrd="0" presId="urn:microsoft.com/office/officeart/2005/8/layout/chevron2"/>
    <dgm:cxn modelId="{C482C31B-16A6-4FCC-B4EB-916AFBF3A3D1}" type="presParOf" srcId="{B3536325-1E0C-4369-8DE3-8F6CBBCFE5F6}" destId="{23738C79-48F3-4E23-9FE2-9B04BF83FD8E}" srcOrd="1" destOrd="0" presId="urn:microsoft.com/office/officeart/2005/8/layout/chevron2"/>
    <dgm:cxn modelId="{E10DD040-B756-430E-8505-A548912B5ABC}" type="presParOf" srcId="{D9306533-2822-4D69-A158-FF65C8F10938}" destId="{3327A2F4-8583-4398-A921-24FF08BD3F8E}" srcOrd="5" destOrd="0" presId="urn:microsoft.com/office/officeart/2005/8/layout/chevron2"/>
    <dgm:cxn modelId="{1BA1BD2C-FD10-4382-A7C6-2CEEC4CDB4BD}" type="presParOf" srcId="{D9306533-2822-4D69-A158-FF65C8F10938}" destId="{4F67AC81-FF97-41C4-8524-F0F2D2DDC0D8}" srcOrd="6" destOrd="0" presId="urn:microsoft.com/office/officeart/2005/8/layout/chevron2"/>
    <dgm:cxn modelId="{3C3E31E6-A152-423B-AAB3-8317B910760D}" type="presParOf" srcId="{4F67AC81-FF97-41C4-8524-F0F2D2DDC0D8}" destId="{CB4AEC8F-7292-4EC3-88DA-5A7FD7A3895A}" srcOrd="0" destOrd="0" presId="urn:microsoft.com/office/officeart/2005/8/layout/chevron2"/>
    <dgm:cxn modelId="{A21A4D76-84B5-4425-8E4D-16F9EBB0A950}" type="presParOf" srcId="{4F67AC81-FF97-41C4-8524-F0F2D2DDC0D8}" destId="{B512681E-0776-4725-8990-BA0A44FA922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7269D4-4213-4CD0-990E-710F4AE27FD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8B47A66-78DF-4534-A914-A67D672AD127}">
      <dgm:prSet phldrT="[Text]" custT="1"/>
      <dgm:spPr>
        <a:solidFill>
          <a:schemeClr val="bg1">
            <a:lumMod val="50000"/>
            <a:lumOff val="50000"/>
          </a:schemeClr>
        </a:solidFill>
        <a:ln>
          <a:solidFill>
            <a:schemeClr val="bg1"/>
          </a:solidFill>
        </a:ln>
      </dgm:spPr>
      <dgm:t>
        <a:bodyPr/>
        <a:lstStyle/>
        <a:p>
          <a:r>
            <a:rPr lang="en-US" sz="2800" dirty="0" smtClean="0">
              <a:latin typeface="Arial" pitchFamily="34" charset="0"/>
              <a:cs typeface="Arial" pitchFamily="34" charset="0"/>
            </a:rPr>
            <a:t>Criminal Offense</a:t>
          </a:r>
          <a:endParaRPr lang="en-US" sz="2800" dirty="0">
            <a:latin typeface="Arial" pitchFamily="34" charset="0"/>
            <a:cs typeface="Arial" pitchFamily="34" charset="0"/>
          </a:endParaRPr>
        </a:p>
      </dgm:t>
    </dgm:pt>
    <dgm:pt modelId="{15057A43-7825-42F5-B9FE-EE18D8B986BD}" type="parTrans" cxnId="{46D69B00-FD0F-48C7-9227-9CA7CF2D092A}">
      <dgm:prSet/>
      <dgm:spPr/>
      <dgm:t>
        <a:bodyPr/>
        <a:lstStyle/>
        <a:p>
          <a:endParaRPr lang="en-US"/>
        </a:p>
      </dgm:t>
    </dgm:pt>
    <dgm:pt modelId="{35AA23B5-1BF0-412B-8A96-846B47E12E3A}" type="sibTrans" cxnId="{46D69B00-FD0F-48C7-9227-9CA7CF2D092A}">
      <dgm:prSet/>
      <dgm:spPr/>
      <dgm:t>
        <a:bodyPr/>
        <a:lstStyle/>
        <a:p>
          <a:endParaRPr lang="en-US"/>
        </a:p>
      </dgm:t>
    </dgm:pt>
    <dgm:pt modelId="{1EB02EDE-8BB9-47E1-BB2A-7E64E9366768}">
      <dgm:prSet phldrT="[Text]" custT="1"/>
      <dgm:spPr>
        <a:solidFill>
          <a:srgbClr val="E3AE24">
            <a:alpha val="70000"/>
          </a:srgbClr>
        </a:solidFill>
        <a:ln>
          <a:noFill/>
        </a:ln>
      </dgm:spPr>
      <dgm:t>
        <a:bodyPr/>
        <a:lstStyle/>
        <a:p>
          <a:r>
            <a:rPr lang="en-US" sz="2000" b="1" dirty="0" smtClean="0">
              <a:latin typeface="Arial" pitchFamily="34" charset="0"/>
              <a:cs typeface="Arial" pitchFamily="34" charset="0"/>
            </a:rPr>
            <a:t>Criminal Homicide</a:t>
          </a:r>
          <a:endParaRPr lang="en-US" sz="2000" b="1" dirty="0">
            <a:latin typeface="Arial" pitchFamily="34" charset="0"/>
            <a:cs typeface="Arial" pitchFamily="34" charset="0"/>
          </a:endParaRPr>
        </a:p>
      </dgm:t>
    </dgm:pt>
    <dgm:pt modelId="{DACEC350-465E-4096-9627-B727F9C04B16}" type="parTrans" cxnId="{1F8BB421-6012-4FF6-A711-0193D81683F9}">
      <dgm:prSet/>
      <dgm:spPr/>
      <dgm:t>
        <a:bodyPr/>
        <a:lstStyle/>
        <a:p>
          <a:endParaRPr lang="en-US"/>
        </a:p>
      </dgm:t>
    </dgm:pt>
    <dgm:pt modelId="{1AA9C608-D3E1-4D53-BBBC-6A455D11F5BB}" type="sibTrans" cxnId="{1F8BB421-6012-4FF6-A711-0193D81683F9}">
      <dgm:prSet/>
      <dgm:spPr/>
      <dgm:t>
        <a:bodyPr/>
        <a:lstStyle/>
        <a:p>
          <a:endParaRPr lang="en-US"/>
        </a:p>
      </dgm:t>
    </dgm:pt>
    <dgm:pt modelId="{8D786F22-106E-4BA2-A6CC-BE757C17AE97}">
      <dgm:prSet phldrT="[Text]" custT="1"/>
      <dgm:spPr>
        <a:solidFill>
          <a:srgbClr val="E3AE24">
            <a:alpha val="70000"/>
          </a:srgbClr>
        </a:solidFill>
        <a:ln>
          <a:noFill/>
        </a:ln>
      </dgm:spPr>
      <dgm:t>
        <a:bodyPr/>
        <a:lstStyle/>
        <a:p>
          <a:r>
            <a:rPr lang="en-US" sz="2000" dirty="0" smtClean="0">
              <a:latin typeface="Arial" pitchFamily="34" charset="0"/>
              <a:cs typeface="Arial" pitchFamily="34" charset="0"/>
            </a:rPr>
            <a:t>Murder/Non-negligent manslaughter</a:t>
          </a:r>
          <a:endParaRPr lang="en-US" sz="2000" dirty="0">
            <a:latin typeface="Arial" pitchFamily="34" charset="0"/>
            <a:cs typeface="Arial" pitchFamily="34" charset="0"/>
          </a:endParaRPr>
        </a:p>
      </dgm:t>
    </dgm:pt>
    <dgm:pt modelId="{A4B23153-C135-488C-B168-570394DE2BA0}" type="parTrans" cxnId="{D6555F28-3EA3-46D0-93A5-0EDBE6AD29A3}">
      <dgm:prSet/>
      <dgm:spPr/>
      <dgm:t>
        <a:bodyPr/>
        <a:lstStyle/>
        <a:p>
          <a:endParaRPr lang="en-US"/>
        </a:p>
      </dgm:t>
    </dgm:pt>
    <dgm:pt modelId="{71AD9436-96CB-4BAF-891B-1489D70FFE66}" type="sibTrans" cxnId="{D6555F28-3EA3-46D0-93A5-0EDBE6AD29A3}">
      <dgm:prSet/>
      <dgm:spPr/>
      <dgm:t>
        <a:bodyPr/>
        <a:lstStyle/>
        <a:p>
          <a:endParaRPr lang="en-US"/>
        </a:p>
      </dgm:t>
    </dgm:pt>
    <dgm:pt modelId="{25029EB3-032B-4F55-A361-BF9820592301}">
      <dgm:prSet phldrT="[Text]" custT="1"/>
      <dgm:spPr>
        <a:solidFill>
          <a:srgbClr val="E3AE24">
            <a:alpha val="70000"/>
          </a:srgbClr>
        </a:solidFill>
        <a:ln>
          <a:noFill/>
        </a:ln>
      </dgm:spPr>
      <dgm:t>
        <a:bodyPr/>
        <a:lstStyle/>
        <a:p>
          <a:r>
            <a:rPr lang="en-US" sz="2000" dirty="0" smtClean="0">
              <a:latin typeface="Arial" pitchFamily="34" charset="0"/>
              <a:cs typeface="Arial" pitchFamily="34" charset="0"/>
            </a:rPr>
            <a:t>Negligent manslaughter</a:t>
          </a:r>
          <a:endParaRPr lang="en-US" sz="2000" dirty="0">
            <a:latin typeface="Arial" pitchFamily="34" charset="0"/>
            <a:cs typeface="Arial" pitchFamily="34" charset="0"/>
          </a:endParaRPr>
        </a:p>
      </dgm:t>
    </dgm:pt>
    <dgm:pt modelId="{B9264A5C-3B68-49F2-AC8E-913653789495}" type="parTrans" cxnId="{166A6659-BFAE-4DBB-980A-B9DF737215EE}">
      <dgm:prSet/>
      <dgm:spPr/>
      <dgm:t>
        <a:bodyPr/>
        <a:lstStyle/>
        <a:p>
          <a:endParaRPr lang="en-US"/>
        </a:p>
      </dgm:t>
    </dgm:pt>
    <dgm:pt modelId="{E0ED3A72-DBAD-4F6C-971E-48B441F7D0C3}" type="sibTrans" cxnId="{166A6659-BFAE-4DBB-980A-B9DF737215EE}">
      <dgm:prSet/>
      <dgm:spPr/>
      <dgm:t>
        <a:bodyPr/>
        <a:lstStyle/>
        <a:p>
          <a:endParaRPr lang="en-US"/>
        </a:p>
      </dgm:t>
    </dgm:pt>
    <dgm:pt modelId="{F544741E-C142-4167-B2E3-9F924DBD6339}">
      <dgm:prSet phldrT="[Text]" custT="1"/>
      <dgm:spPr>
        <a:solidFill>
          <a:srgbClr val="E3AE24">
            <a:alpha val="70000"/>
          </a:srgbClr>
        </a:solidFill>
        <a:ln>
          <a:noFill/>
        </a:ln>
      </dgm:spPr>
      <dgm:t>
        <a:bodyPr/>
        <a:lstStyle/>
        <a:p>
          <a:r>
            <a:rPr lang="en-US" sz="2000" b="1" dirty="0" smtClean="0">
              <a:latin typeface="Arial" pitchFamily="34" charset="0"/>
              <a:cs typeface="Arial" pitchFamily="34" charset="0"/>
            </a:rPr>
            <a:t>Sexual Assault</a:t>
          </a:r>
          <a:endParaRPr lang="en-US" sz="2000" b="1" dirty="0">
            <a:latin typeface="Arial" pitchFamily="34" charset="0"/>
            <a:cs typeface="Arial" pitchFamily="34" charset="0"/>
          </a:endParaRPr>
        </a:p>
      </dgm:t>
    </dgm:pt>
    <dgm:pt modelId="{09106D17-5D68-4F8A-813A-AA851EDEA2BB}" type="parTrans" cxnId="{5A339A7C-AD39-4769-B1C8-EC62DE9AB478}">
      <dgm:prSet/>
      <dgm:spPr/>
      <dgm:t>
        <a:bodyPr/>
        <a:lstStyle/>
        <a:p>
          <a:endParaRPr lang="en-US"/>
        </a:p>
      </dgm:t>
    </dgm:pt>
    <dgm:pt modelId="{CC1C5AF2-C25F-462D-B77B-4A0CAAA46D3F}" type="sibTrans" cxnId="{5A339A7C-AD39-4769-B1C8-EC62DE9AB478}">
      <dgm:prSet/>
      <dgm:spPr/>
      <dgm:t>
        <a:bodyPr/>
        <a:lstStyle/>
        <a:p>
          <a:endParaRPr lang="en-US"/>
        </a:p>
      </dgm:t>
    </dgm:pt>
    <dgm:pt modelId="{4F365988-2A32-45C2-A20A-00700FAB8001}">
      <dgm:prSet phldrT="[Text]" custT="1"/>
      <dgm:spPr>
        <a:solidFill>
          <a:srgbClr val="E3AE24">
            <a:alpha val="70000"/>
          </a:srgbClr>
        </a:solidFill>
        <a:ln>
          <a:noFill/>
        </a:ln>
      </dgm:spPr>
      <dgm:t>
        <a:bodyPr/>
        <a:lstStyle/>
        <a:p>
          <a:r>
            <a:rPr lang="en-US" sz="2000" dirty="0" smtClean="0">
              <a:latin typeface="Arial" pitchFamily="34" charset="0"/>
              <a:cs typeface="Arial" pitchFamily="34" charset="0"/>
            </a:rPr>
            <a:t>Forcible</a:t>
          </a:r>
          <a:endParaRPr lang="en-US" sz="2000" dirty="0">
            <a:latin typeface="Arial" pitchFamily="34" charset="0"/>
            <a:cs typeface="Arial" pitchFamily="34" charset="0"/>
          </a:endParaRPr>
        </a:p>
      </dgm:t>
    </dgm:pt>
    <dgm:pt modelId="{4C5DDC7C-C7E2-456B-92A6-3680C22AC8C2}" type="parTrans" cxnId="{0BC5FD99-E35C-4670-B099-8B42F1D7572D}">
      <dgm:prSet/>
      <dgm:spPr/>
      <dgm:t>
        <a:bodyPr/>
        <a:lstStyle/>
        <a:p>
          <a:endParaRPr lang="en-US"/>
        </a:p>
      </dgm:t>
    </dgm:pt>
    <dgm:pt modelId="{0D08AB4F-5847-481C-8DCB-8AB5E22D81BB}" type="sibTrans" cxnId="{0BC5FD99-E35C-4670-B099-8B42F1D7572D}">
      <dgm:prSet/>
      <dgm:spPr/>
      <dgm:t>
        <a:bodyPr/>
        <a:lstStyle/>
        <a:p>
          <a:endParaRPr lang="en-US"/>
        </a:p>
      </dgm:t>
    </dgm:pt>
    <dgm:pt modelId="{060202F6-B5F8-4879-AC13-68B8AED61A9E}">
      <dgm:prSet phldrT="[Text]" custT="1"/>
      <dgm:spPr>
        <a:solidFill>
          <a:srgbClr val="E3AE24">
            <a:alpha val="70000"/>
          </a:srgbClr>
        </a:solidFill>
        <a:ln>
          <a:noFill/>
        </a:ln>
      </dgm:spPr>
      <dgm:t>
        <a:bodyPr/>
        <a:lstStyle/>
        <a:p>
          <a:r>
            <a:rPr lang="en-US" sz="2000" dirty="0" smtClean="0">
              <a:latin typeface="Arial" pitchFamily="34" charset="0"/>
              <a:cs typeface="Arial" pitchFamily="34" charset="0"/>
            </a:rPr>
            <a:t>Non-forcible</a:t>
          </a:r>
          <a:endParaRPr lang="en-US" sz="2000" dirty="0">
            <a:latin typeface="Arial" pitchFamily="34" charset="0"/>
            <a:cs typeface="Arial" pitchFamily="34" charset="0"/>
          </a:endParaRPr>
        </a:p>
      </dgm:t>
    </dgm:pt>
    <dgm:pt modelId="{97AB3FE2-7B2D-4763-BF8A-41A02BE80FD6}" type="parTrans" cxnId="{7A62E4D6-5ACB-48AB-8F6D-911C96DC4025}">
      <dgm:prSet/>
      <dgm:spPr/>
      <dgm:t>
        <a:bodyPr/>
        <a:lstStyle/>
        <a:p>
          <a:endParaRPr lang="en-US"/>
        </a:p>
      </dgm:t>
    </dgm:pt>
    <dgm:pt modelId="{C0BEEC11-C490-4697-B9C3-D20C3228EB7D}" type="sibTrans" cxnId="{7A62E4D6-5ACB-48AB-8F6D-911C96DC4025}">
      <dgm:prSet/>
      <dgm:spPr/>
      <dgm:t>
        <a:bodyPr/>
        <a:lstStyle/>
        <a:p>
          <a:endParaRPr lang="en-US"/>
        </a:p>
      </dgm:t>
    </dgm:pt>
    <dgm:pt modelId="{F8BFDE20-41BB-450F-AAFF-298958CA1982}">
      <dgm:prSet phldrT="[Text]" custT="1"/>
      <dgm:spPr>
        <a:solidFill>
          <a:srgbClr val="E3AE24">
            <a:alpha val="70000"/>
          </a:srgbClr>
        </a:solidFill>
        <a:ln>
          <a:noFill/>
        </a:ln>
      </dgm:spPr>
      <dgm:t>
        <a:bodyPr/>
        <a:lstStyle/>
        <a:p>
          <a:r>
            <a:rPr lang="en-US" sz="2000" b="1" dirty="0" smtClean="0">
              <a:latin typeface="Arial" pitchFamily="34" charset="0"/>
              <a:cs typeface="Arial" pitchFamily="34" charset="0"/>
            </a:rPr>
            <a:t>Robbery</a:t>
          </a:r>
          <a:endParaRPr lang="en-US" sz="2000" b="1" dirty="0">
            <a:latin typeface="Arial" pitchFamily="34" charset="0"/>
            <a:cs typeface="Arial" pitchFamily="34" charset="0"/>
          </a:endParaRPr>
        </a:p>
      </dgm:t>
    </dgm:pt>
    <dgm:pt modelId="{3A330FF4-CD4F-4A87-9347-3E45AD033F8E}" type="parTrans" cxnId="{6F569A34-8C11-46F4-9068-87601212F3CC}">
      <dgm:prSet/>
      <dgm:spPr/>
      <dgm:t>
        <a:bodyPr/>
        <a:lstStyle/>
        <a:p>
          <a:endParaRPr lang="en-US"/>
        </a:p>
      </dgm:t>
    </dgm:pt>
    <dgm:pt modelId="{A4ABB6BA-D926-4BCA-974C-ACF35D0F95B8}" type="sibTrans" cxnId="{6F569A34-8C11-46F4-9068-87601212F3CC}">
      <dgm:prSet/>
      <dgm:spPr/>
      <dgm:t>
        <a:bodyPr/>
        <a:lstStyle/>
        <a:p>
          <a:endParaRPr lang="en-US"/>
        </a:p>
      </dgm:t>
    </dgm:pt>
    <dgm:pt modelId="{BFAAA8D6-9EF7-46A0-9C2A-F36F59295B85}">
      <dgm:prSet phldrT="[Text]" custT="1"/>
      <dgm:spPr>
        <a:solidFill>
          <a:srgbClr val="E3AE24">
            <a:alpha val="70000"/>
          </a:srgbClr>
        </a:solidFill>
        <a:ln>
          <a:noFill/>
        </a:ln>
      </dgm:spPr>
      <dgm:t>
        <a:bodyPr/>
        <a:lstStyle/>
        <a:p>
          <a:r>
            <a:rPr lang="en-US" sz="2000" b="1" dirty="0" smtClean="0">
              <a:latin typeface="Arial" pitchFamily="34" charset="0"/>
              <a:cs typeface="Arial" pitchFamily="34" charset="0"/>
            </a:rPr>
            <a:t>Aggravated Assault</a:t>
          </a:r>
          <a:endParaRPr lang="en-US" sz="2000" b="1" dirty="0">
            <a:latin typeface="Arial" pitchFamily="34" charset="0"/>
            <a:cs typeface="Arial" pitchFamily="34" charset="0"/>
          </a:endParaRPr>
        </a:p>
      </dgm:t>
    </dgm:pt>
    <dgm:pt modelId="{FC21038C-B322-4113-A15C-A315915EF17A}" type="parTrans" cxnId="{7A66AAB4-4DF1-4CC2-90BA-A8555309B046}">
      <dgm:prSet/>
      <dgm:spPr/>
      <dgm:t>
        <a:bodyPr/>
        <a:lstStyle/>
        <a:p>
          <a:endParaRPr lang="en-US"/>
        </a:p>
      </dgm:t>
    </dgm:pt>
    <dgm:pt modelId="{C7FB5494-386C-46FF-B560-69885787643A}" type="sibTrans" cxnId="{7A66AAB4-4DF1-4CC2-90BA-A8555309B046}">
      <dgm:prSet/>
      <dgm:spPr/>
      <dgm:t>
        <a:bodyPr/>
        <a:lstStyle/>
        <a:p>
          <a:endParaRPr lang="en-US"/>
        </a:p>
      </dgm:t>
    </dgm:pt>
    <dgm:pt modelId="{4A7DD69B-4491-47E7-8CF9-7241237C47DD}">
      <dgm:prSet phldrT="[Text]" custT="1"/>
      <dgm:spPr>
        <a:solidFill>
          <a:srgbClr val="E3AE24">
            <a:alpha val="70000"/>
          </a:srgbClr>
        </a:solidFill>
        <a:ln>
          <a:noFill/>
        </a:ln>
      </dgm:spPr>
      <dgm:t>
        <a:bodyPr/>
        <a:lstStyle/>
        <a:p>
          <a:r>
            <a:rPr lang="en-US" sz="2000" b="1" dirty="0" smtClean="0">
              <a:latin typeface="Arial" pitchFamily="34" charset="0"/>
              <a:cs typeface="Arial" pitchFamily="34" charset="0"/>
            </a:rPr>
            <a:t>Burglary</a:t>
          </a:r>
          <a:endParaRPr lang="en-US" sz="2000" b="1" dirty="0">
            <a:latin typeface="Arial" pitchFamily="34" charset="0"/>
            <a:cs typeface="Arial" pitchFamily="34" charset="0"/>
          </a:endParaRPr>
        </a:p>
      </dgm:t>
    </dgm:pt>
    <dgm:pt modelId="{4B0524E2-3F93-445E-8667-D4F70DDFAA7B}" type="parTrans" cxnId="{62CBCF10-E658-4ACC-971D-B00B74787AD8}">
      <dgm:prSet/>
      <dgm:spPr/>
      <dgm:t>
        <a:bodyPr/>
        <a:lstStyle/>
        <a:p>
          <a:endParaRPr lang="en-US"/>
        </a:p>
      </dgm:t>
    </dgm:pt>
    <dgm:pt modelId="{5341341D-F4B0-4923-B6F5-EB769D714710}" type="sibTrans" cxnId="{62CBCF10-E658-4ACC-971D-B00B74787AD8}">
      <dgm:prSet/>
      <dgm:spPr/>
      <dgm:t>
        <a:bodyPr/>
        <a:lstStyle/>
        <a:p>
          <a:endParaRPr lang="en-US"/>
        </a:p>
      </dgm:t>
    </dgm:pt>
    <dgm:pt modelId="{90E00B19-2C5A-4712-8958-03FE95EE79FB}">
      <dgm:prSet phldrT="[Text]" custT="1"/>
      <dgm:spPr>
        <a:solidFill>
          <a:srgbClr val="E3AE24">
            <a:alpha val="70000"/>
          </a:srgbClr>
        </a:solidFill>
        <a:ln>
          <a:noFill/>
        </a:ln>
      </dgm:spPr>
      <dgm:t>
        <a:bodyPr/>
        <a:lstStyle/>
        <a:p>
          <a:r>
            <a:rPr lang="en-US" sz="2000" b="1" dirty="0" smtClean="0">
              <a:latin typeface="Arial" pitchFamily="34" charset="0"/>
              <a:cs typeface="Arial" pitchFamily="34" charset="0"/>
            </a:rPr>
            <a:t>Motor Vehicle Theft</a:t>
          </a:r>
          <a:endParaRPr lang="en-US" sz="2000" b="1" dirty="0">
            <a:latin typeface="Arial" pitchFamily="34" charset="0"/>
            <a:cs typeface="Arial" pitchFamily="34" charset="0"/>
          </a:endParaRPr>
        </a:p>
      </dgm:t>
    </dgm:pt>
    <dgm:pt modelId="{248B9C45-3AD1-44DF-B5A1-ADC80BF6D5CF}" type="parTrans" cxnId="{939C92DC-EB46-4387-84B7-BB036353DAF4}">
      <dgm:prSet/>
      <dgm:spPr/>
      <dgm:t>
        <a:bodyPr/>
        <a:lstStyle/>
        <a:p>
          <a:endParaRPr lang="en-US"/>
        </a:p>
      </dgm:t>
    </dgm:pt>
    <dgm:pt modelId="{1939F234-B378-4524-A300-3DD5AADB1AFE}" type="sibTrans" cxnId="{939C92DC-EB46-4387-84B7-BB036353DAF4}">
      <dgm:prSet/>
      <dgm:spPr/>
      <dgm:t>
        <a:bodyPr/>
        <a:lstStyle/>
        <a:p>
          <a:endParaRPr lang="en-US"/>
        </a:p>
      </dgm:t>
    </dgm:pt>
    <dgm:pt modelId="{7F2876C0-5EAF-4C04-982D-7BAFC633A872}">
      <dgm:prSet phldrT="[Text]" custT="1"/>
      <dgm:spPr>
        <a:solidFill>
          <a:srgbClr val="E3AE24">
            <a:alpha val="70000"/>
          </a:srgbClr>
        </a:solidFill>
        <a:ln>
          <a:noFill/>
        </a:ln>
      </dgm:spPr>
      <dgm:t>
        <a:bodyPr/>
        <a:lstStyle/>
        <a:p>
          <a:r>
            <a:rPr lang="en-US" sz="2000" b="1" dirty="0" smtClean="0">
              <a:latin typeface="Arial" pitchFamily="34" charset="0"/>
              <a:cs typeface="Arial" pitchFamily="34" charset="0"/>
            </a:rPr>
            <a:t>Arson</a:t>
          </a:r>
          <a:endParaRPr lang="en-US" sz="2000" b="1" dirty="0">
            <a:latin typeface="Arial" pitchFamily="34" charset="0"/>
            <a:cs typeface="Arial" pitchFamily="34" charset="0"/>
          </a:endParaRPr>
        </a:p>
      </dgm:t>
    </dgm:pt>
    <dgm:pt modelId="{0C7AB661-5BB6-4D86-AAD8-6C4043ADBD1E}" type="parTrans" cxnId="{7D5AFA9F-BC6B-4972-AD6E-E7527E8220DB}">
      <dgm:prSet/>
      <dgm:spPr/>
      <dgm:t>
        <a:bodyPr/>
        <a:lstStyle/>
        <a:p>
          <a:endParaRPr lang="en-US"/>
        </a:p>
      </dgm:t>
    </dgm:pt>
    <dgm:pt modelId="{DC7848ED-B5FA-44AD-BE81-4C0065ECBA34}" type="sibTrans" cxnId="{7D5AFA9F-BC6B-4972-AD6E-E7527E8220DB}">
      <dgm:prSet/>
      <dgm:spPr/>
      <dgm:t>
        <a:bodyPr/>
        <a:lstStyle/>
        <a:p>
          <a:endParaRPr lang="en-US"/>
        </a:p>
      </dgm:t>
    </dgm:pt>
    <dgm:pt modelId="{1C7455C6-D26A-40BC-81F5-C8DE6EABE0C7}" type="pres">
      <dgm:prSet presAssocID="{BF7269D4-4213-4CD0-990E-710F4AE27FDE}" presName="Name0" presStyleCnt="0">
        <dgm:presLayoutVars>
          <dgm:dir/>
          <dgm:animLvl val="lvl"/>
          <dgm:resizeHandles val="exact"/>
        </dgm:presLayoutVars>
      </dgm:prSet>
      <dgm:spPr/>
      <dgm:t>
        <a:bodyPr/>
        <a:lstStyle/>
        <a:p>
          <a:endParaRPr lang="en-US"/>
        </a:p>
      </dgm:t>
    </dgm:pt>
    <dgm:pt modelId="{5AFC1624-62C6-4513-896F-9CD5F6269EEE}" type="pres">
      <dgm:prSet presAssocID="{28B47A66-78DF-4534-A914-A67D672AD127}" presName="composite" presStyleCnt="0"/>
      <dgm:spPr/>
    </dgm:pt>
    <dgm:pt modelId="{B6FEDA87-43EA-48ED-B91B-F5F5DD5D9F14}" type="pres">
      <dgm:prSet presAssocID="{28B47A66-78DF-4534-A914-A67D672AD127}" presName="parTx" presStyleLbl="alignNode1" presStyleIdx="0" presStyleCnt="1" custLinFactNeighborX="1978">
        <dgm:presLayoutVars>
          <dgm:chMax val="0"/>
          <dgm:chPref val="0"/>
          <dgm:bulletEnabled val="1"/>
        </dgm:presLayoutVars>
      </dgm:prSet>
      <dgm:spPr/>
      <dgm:t>
        <a:bodyPr/>
        <a:lstStyle/>
        <a:p>
          <a:endParaRPr lang="en-US"/>
        </a:p>
      </dgm:t>
    </dgm:pt>
    <dgm:pt modelId="{946764E8-455F-40C8-A3F3-16CBAFC67AFE}" type="pres">
      <dgm:prSet presAssocID="{28B47A66-78DF-4534-A914-A67D672AD127}" presName="desTx" presStyleLbl="alignAccFollowNode1" presStyleIdx="0" presStyleCnt="1">
        <dgm:presLayoutVars>
          <dgm:bulletEnabled val="1"/>
        </dgm:presLayoutVars>
      </dgm:prSet>
      <dgm:spPr/>
      <dgm:t>
        <a:bodyPr/>
        <a:lstStyle/>
        <a:p>
          <a:endParaRPr lang="en-US"/>
        </a:p>
      </dgm:t>
    </dgm:pt>
  </dgm:ptLst>
  <dgm:cxnLst>
    <dgm:cxn modelId="{0BC5FD99-E35C-4670-B099-8B42F1D7572D}" srcId="{F544741E-C142-4167-B2E3-9F924DBD6339}" destId="{4F365988-2A32-45C2-A20A-00700FAB8001}" srcOrd="0" destOrd="0" parTransId="{4C5DDC7C-C7E2-456B-92A6-3680C22AC8C2}" sibTransId="{0D08AB4F-5847-481C-8DCB-8AB5E22D81BB}"/>
    <dgm:cxn modelId="{7A66AAB4-4DF1-4CC2-90BA-A8555309B046}" srcId="{28B47A66-78DF-4534-A914-A67D672AD127}" destId="{BFAAA8D6-9EF7-46A0-9C2A-F36F59295B85}" srcOrd="3" destOrd="0" parTransId="{FC21038C-B322-4113-A15C-A315915EF17A}" sibTransId="{C7FB5494-386C-46FF-B560-69885787643A}"/>
    <dgm:cxn modelId="{166A6659-BFAE-4DBB-980A-B9DF737215EE}" srcId="{1EB02EDE-8BB9-47E1-BB2A-7E64E9366768}" destId="{25029EB3-032B-4F55-A361-BF9820592301}" srcOrd="1" destOrd="0" parTransId="{B9264A5C-3B68-49F2-AC8E-913653789495}" sibTransId="{E0ED3A72-DBAD-4F6C-971E-48B441F7D0C3}"/>
    <dgm:cxn modelId="{B6385621-F5EC-4876-8512-A970C550CB71}" type="presOf" srcId="{90E00B19-2C5A-4712-8958-03FE95EE79FB}" destId="{946764E8-455F-40C8-A3F3-16CBAFC67AFE}" srcOrd="0" destOrd="9" presId="urn:microsoft.com/office/officeart/2005/8/layout/hList1"/>
    <dgm:cxn modelId="{7D5AFA9F-BC6B-4972-AD6E-E7527E8220DB}" srcId="{28B47A66-78DF-4534-A914-A67D672AD127}" destId="{7F2876C0-5EAF-4C04-982D-7BAFC633A872}" srcOrd="6" destOrd="0" parTransId="{0C7AB661-5BB6-4D86-AAD8-6C4043ADBD1E}" sibTransId="{DC7848ED-B5FA-44AD-BE81-4C0065ECBA34}"/>
    <dgm:cxn modelId="{C331C85F-2495-43A0-858E-2D5E4574E2B1}" type="presOf" srcId="{4F365988-2A32-45C2-A20A-00700FAB8001}" destId="{946764E8-455F-40C8-A3F3-16CBAFC67AFE}" srcOrd="0" destOrd="4" presId="urn:microsoft.com/office/officeart/2005/8/layout/hList1"/>
    <dgm:cxn modelId="{C68B578A-175D-4E8A-B014-F49EF3F0F3CA}" type="presOf" srcId="{25029EB3-032B-4F55-A361-BF9820592301}" destId="{946764E8-455F-40C8-A3F3-16CBAFC67AFE}" srcOrd="0" destOrd="2" presId="urn:microsoft.com/office/officeart/2005/8/layout/hList1"/>
    <dgm:cxn modelId="{62CBCF10-E658-4ACC-971D-B00B74787AD8}" srcId="{28B47A66-78DF-4534-A914-A67D672AD127}" destId="{4A7DD69B-4491-47E7-8CF9-7241237C47DD}" srcOrd="4" destOrd="0" parTransId="{4B0524E2-3F93-445E-8667-D4F70DDFAA7B}" sibTransId="{5341341D-F4B0-4923-B6F5-EB769D714710}"/>
    <dgm:cxn modelId="{6F569A34-8C11-46F4-9068-87601212F3CC}" srcId="{28B47A66-78DF-4534-A914-A67D672AD127}" destId="{F8BFDE20-41BB-450F-AAFF-298958CA1982}" srcOrd="2" destOrd="0" parTransId="{3A330FF4-CD4F-4A87-9347-3E45AD033F8E}" sibTransId="{A4ABB6BA-D926-4BCA-974C-ACF35D0F95B8}"/>
    <dgm:cxn modelId="{939C92DC-EB46-4387-84B7-BB036353DAF4}" srcId="{28B47A66-78DF-4534-A914-A67D672AD127}" destId="{90E00B19-2C5A-4712-8958-03FE95EE79FB}" srcOrd="5" destOrd="0" parTransId="{248B9C45-3AD1-44DF-B5A1-ADC80BF6D5CF}" sibTransId="{1939F234-B378-4524-A300-3DD5AADB1AFE}"/>
    <dgm:cxn modelId="{61FD80D7-CF02-449D-8ABF-A6274C8E24D3}" type="presOf" srcId="{060202F6-B5F8-4879-AC13-68B8AED61A9E}" destId="{946764E8-455F-40C8-A3F3-16CBAFC67AFE}" srcOrd="0" destOrd="5" presId="urn:microsoft.com/office/officeart/2005/8/layout/hList1"/>
    <dgm:cxn modelId="{1F8BB421-6012-4FF6-A711-0193D81683F9}" srcId="{28B47A66-78DF-4534-A914-A67D672AD127}" destId="{1EB02EDE-8BB9-47E1-BB2A-7E64E9366768}" srcOrd="0" destOrd="0" parTransId="{DACEC350-465E-4096-9627-B727F9C04B16}" sibTransId="{1AA9C608-D3E1-4D53-BBBC-6A455D11F5BB}"/>
    <dgm:cxn modelId="{A11F8F38-FB70-4BF0-82BD-72CDD3603D28}" type="presOf" srcId="{7F2876C0-5EAF-4C04-982D-7BAFC633A872}" destId="{946764E8-455F-40C8-A3F3-16CBAFC67AFE}" srcOrd="0" destOrd="10" presId="urn:microsoft.com/office/officeart/2005/8/layout/hList1"/>
    <dgm:cxn modelId="{D6555F28-3EA3-46D0-93A5-0EDBE6AD29A3}" srcId="{1EB02EDE-8BB9-47E1-BB2A-7E64E9366768}" destId="{8D786F22-106E-4BA2-A6CC-BE757C17AE97}" srcOrd="0" destOrd="0" parTransId="{A4B23153-C135-488C-B168-570394DE2BA0}" sibTransId="{71AD9436-96CB-4BAF-891B-1489D70FFE66}"/>
    <dgm:cxn modelId="{EFDC3CBE-F75F-4D63-90BE-432F72332831}" type="presOf" srcId="{1EB02EDE-8BB9-47E1-BB2A-7E64E9366768}" destId="{946764E8-455F-40C8-A3F3-16CBAFC67AFE}" srcOrd="0" destOrd="0" presId="urn:microsoft.com/office/officeart/2005/8/layout/hList1"/>
    <dgm:cxn modelId="{46D69B00-FD0F-48C7-9227-9CA7CF2D092A}" srcId="{BF7269D4-4213-4CD0-990E-710F4AE27FDE}" destId="{28B47A66-78DF-4534-A914-A67D672AD127}" srcOrd="0" destOrd="0" parTransId="{15057A43-7825-42F5-B9FE-EE18D8B986BD}" sibTransId="{35AA23B5-1BF0-412B-8A96-846B47E12E3A}"/>
    <dgm:cxn modelId="{EB7BE7F5-8B3C-4ABF-B7B6-E8E6886D357D}" type="presOf" srcId="{F544741E-C142-4167-B2E3-9F924DBD6339}" destId="{946764E8-455F-40C8-A3F3-16CBAFC67AFE}" srcOrd="0" destOrd="3" presId="urn:microsoft.com/office/officeart/2005/8/layout/hList1"/>
    <dgm:cxn modelId="{0485BCFB-214D-490A-8171-C7126BC53A23}" type="presOf" srcId="{BFAAA8D6-9EF7-46A0-9C2A-F36F59295B85}" destId="{946764E8-455F-40C8-A3F3-16CBAFC67AFE}" srcOrd="0" destOrd="7" presId="urn:microsoft.com/office/officeart/2005/8/layout/hList1"/>
    <dgm:cxn modelId="{5A339A7C-AD39-4769-B1C8-EC62DE9AB478}" srcId="{28B47A66-78DF-4534-A914-A67D672AD127}" destId="{F544741E-C142-4167-B2E3-9F924DBD6339}" srcOrd="1" destOrd="0" parTransId="{09106D17-5D68-4F8A-813A-AA851EDEA2BB}" sibTransId="{CC1C5AF2-C25F-462D-B77B-4A0CAAA46D3F}"/>
    <dgm:cxn modelId="{699DB32B-F397-4DBB-8071-518B73511568}" type="presOf" srcId="{F8BFDE20-41BB-450F-AAFF-298958CA1982}" destId="{946764E8-455F-40C8-A3F3-16CBAFC67AFE}" srcOrd="0" destOrd="6" presId="urn:microsoft.com/office/officeart/2005/8/layout/hList1"/>
    <dgm:cxn modelId="{7A62E4D6-5ACB-48AB-8F6D-911C96DC4025}" srcId="{F544741E-C142-4167-B2E3-9F924DBD6339}" destId="{060202F6-B5F8-4879-AC13-68B8AED61A9E}" srcOrd="1" destOrd="0" parTransId="{97AB3FE2-7B2D-4763-BF8A-41A02BE80FD6}" sibTransId="{C0BEEC11-C490-4697-B9C3-D20C3228EB7D}"/>
    <dgm:cxn modelId="{9E8AB420-967C-40AC-90E0-87D67E35DE92}" type="presOf" srcId="{4A7DD69B-4491-47E7-8CF9-7241237C47DD}" destId="{946764E8-455F-40C8-A3F3-16CBAFC67AFE}" srcOrd="0" destOrd="8" presId="urn:microsoft.com/office/officeart/2005/8/layout/hList1"/>
    <dgm:cxn modelId="{5A603D6B-69F5-41E3-9CDE-0A51981B2D6B}" type="presOf" srcId="{BF7269D4-4213-4CD0-990E-710F4AE27FDE}" destId="{1C7455C6-D26A-40BC-81F5-C8DE6EABE0C7}" srcOrd="0" destOrd="0" presId="urn:microsoft.com/office/officeart/2005/8/layout/hList1"/>
    <dgm:cxn modelId="{CD5E8DA4-3326-49A6-99DA-7F1E417852A6}" type="presOf" srcId="{8D786F22-106E-4BA2-A6CC-BE757C17AE97}" destId="{946764E8-455F-40C8-A3F3-16CBAFC67AFE}" srcOrd="0" destOrd="1" presId="urn:microsoft.com/office/officeart/2005/8/layout/hList1"/>
    <dgm:cxn modelId="{C486B919-78D0-48EE-AF5C-6D7D0A783AEE}" type="presOf" srcId="{28B47A66-78DF-4534-A914-A67D672AD127}" destId="{B6FEDA87-43EA-48ED-B91B-F5F5DD5D9F14}" srcOrd="0" destOrd="0" presId="urn:microsoft.com/office/officeart/2005/8/layout/hList1"/>
    <dgm:cxn modelId="{599BB1EA-18B3-4F22-904F-67DCC347F482}" type="presParOf" srcId="{1C7455C6-D26A-40BC-81F5-C8DE6EABE0C7}" destId="{5AFC1624-62C6-4513-896F-9CD5F6269EEE}" srcOrd="0" destOrd="0" presId="urn:microsoft.com/office/officeart/2005/8/layout/hList1"/>
    <dgm:cxn modelId="{57B3900C-AAD8-4D79-A72F-26761DC4B885}" type="presParOf" srcId="{5AFC1624-62C6-4513-896F-9CD5F6269EEE}" destId="{B6FEDA87-43EA-48ED-B91B-F5F5DD5D9F14}" srcOrd="0" destOrd="0" presId="urn:microsoft.com/office/officeart/2005/8/layout/hList1"/>
    <dgm:cxn modelId="{EB46FF25-34AD-41F7-8F62-79F6D5AB53EB}" type="presParOf" srcId="{5AFC1624-62C6-4513-896F-9CD5F6269EEE}" destId="{946764E8-455F-40C8-A3F3-16CBAFC67AF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7269D4-4213-4CD0-990E-710F4AE27FD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8B47A66-78DF-4534-A914-A67D672AD127}">
      <dgm:prSet phldrT="[Text]" custT="1"/>
      <dgm:spPr>
        <a:solidFill>
          <a:schemeClr val="bg1">
            <a:lumMod val="50000"/>
            <a:lumOff val="50000"/>
          </a:schemeClr>
        </a:solidFill>
        <a:ln>
          <a:solidFill>
            <a:schemeClr val="bg1"/>
          </a:solidFill>
        </a:ln>
      </dgm:spPr>
      <dgm:t>
        <a:bodyPr/>
        <a:lstStyle/>
        <a:p>
          <a:r>
            <a:rPr lang="en-US" sz="2800" dirty="0" smtClean="0">
              <a:latin typeface="Arial" pitchFamily="34" charset="0"/>
              <a:cs typeface="Arial" pitchFamily="34" charset="0"/>
            </a:rPr>
            <a:t>Hate Crimes</a:t>
          </a:r>
          <a:endParaRPr lang="en-US" sz="2800" dirty="0">
            <a:latin typeface="Arial" pitchFamily="34" charset="0"/>
            <a:cs typeface="Arial" pitchFamily="34" charset="0"/>
          </a:endParaRPr>
        </a:p>
      </dgm:t>
    </dgm:pt>
    <dgm:pt modelId="{15057A43-7825-42F5-B9FE-EE18D8B986BD}" type="parTrans" cxnId="{46D69B00-FD0F-48C7-9227-9CA7CF2D092A}">
      <dgm:prSet/>
      <dgm:spPr/>
      <dgm:t>
        <a:bodyPr/>
        <a:lstStyle/>
        <a:p>
          <a:endParaRPr lang="en-US"/>
        </a:p>
      </dgm:t>
    </dgm:pt>
    <dgm:pt modelId="{35AA23B5-1BF0-412B-8A96-846B47E12E3A}" type="sibTrans" cxnId="{46D69B00-FD0F-48C7-9227-9CA7CF2D092A}">
      <dgm:prSet/>
      <dgm:spPr/>
      <dgm:t>
        <a:bodyPr/>
        <a:lstStyle/>
        <a:p>
          <a:endParaRPr lang="en-US"/>
        </a:p>
      </dgm:t>
    </dgm:pt>
    <dgm:pt modelId="{1EB02EDE-8BB9-47E1-BB2A-7E64E9366768}">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Larceny-Theft</a:t>
          </a:r>
          <a:endParaRPr lang="en-US" sz="2400" b="1" dirty="0">
            <a:latin typeface="Arial" pitchFamily="34" charset="0"/>
            <a:cs typeface="Arial" pitchFamily="34" charset="0"/>
          </a:endParaRPr>
        </a:p>
      </dgm:t>
    </dgm:pt>
    <dgm:pt modelId="{DACEC350-465E-4096-9627-B727F9C04B16}" type="parTrans" cxnId="{1F8BB421-6012-4FF6-A711-0193D81683F9}">
      <dgm:prSet/>
      <dgm:spPr/>
      <dgm:t>
        <a:bodyPr/>
        <a:lstStyle/>
        <a:p>
          <a:endParaRPr lang="en-US"/>
        </a:p>
      </dgm:t>
    </dgm:pt>
    <dgm:pt modelId="{1AA9C608-D3E1-4D53-BBBC-6A455D11F5BB}" type="sibTrans" cxnId="{1F8BB421-6012-4FF6-A711-0193D81683F9}">
      <dgm:prSet/>
      <dgm:spPr/>
      <dgm:t>
        <a:bodyPr/>
        <a:lstStyle/>
        <a:p>
          <a:endParaRPr lang="en-US"/>
        </a:p>
      </dgm:t>
    </dgm:pt>
    <dgm:pt modelId="{878D6C49-B88F-4925-8AEE-C015C953C63E}">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Simple Assault</a:t>
          </a:r>
          <a:endParaRPr lang="en-US" sz="2400" b="1" dirty="0">
            <a:latin typeface="Arial" pitchFamily="34" charset="0"/>
            <a:cs typeface="Arial" pitchFamily="34" charset="0"/>
          </a:endParaRPr>
        </a:p>
      </dgm:t>
    </dgm:pt>
    <dgm:pt modelId="{07B8F4DD-5BC7-4A07-9AA3-84B444CE1EBA}" type="parTrans" cxnId="{D7801E9D-D712-400E-AAFB-FBC9F2D51A3F}">
      <dgm:prSet/>
      <dgm:spPr/>
      <dgm:t>
        <a:bodyPr/>
        <a:lstStyle/>
        <a:p>
          <a:endParaRPr lang="en-US"/>
        </a:p>
      </dgm:t>
    </dgm:pt>
    <dgm:pt modelId="{F2EBDCEC-10D6-4EEA-9C58-A45FCE3B9274}" type="sibTrans" cxnId="{D7801E9D-D712-400E-AAFB-FBC9F2D51A3F}">
      <dgm:prSet/>
      <dgm:spPr/>
      <dgm:t>
        <a:bodyPr/>
        <a:lstStyle/>
        <a:p>
          <a:endParaRPr lang="en-US"/>
        </a:p>
      </dgm:t>
    </dgm:pt>
    <dgm:pt modelId="{1B358E10-C5A2-420A-8F9F-C41F3900EAD4}">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Intimidation</a:t>
          </a:r>
          <a:endParaRPr lang="en-US" sz="2400" b="1" dirty="0">
            <a:latin typeface="Arial" pitchFamily="34" charset="0"/>
            <a:cs typeface="Arial" pitchFamily="34" charset="0"/>
          </a:endParaRPr>
        </a:p>
      </dgm:t>
    </dgm:pt>
    <dgm:pt modelId="{7EBBE23B-5E23-4318-B5D3-3AA9FDFBE96D}" type="parTrans" cxnId="{28C0AE79-7E0D-4952-A204-CB43C3381334}">
      <dgm:prSet/>
      <dgm:spPr/>
      <dgm:t>
        <a:bodyPr/>
        <a:lstStyle/>
        <a:p>
          <a:endParaRPr lang="en-US"/>
        </a:p>
      </dgm:t>
    </dgm:pt>
    <dgm:pt modelId="{53B31517-611D-4022-BE02-5F00D3C84951}" type="sibTrans" cxnId="{28C0AE79-7E0D-4952-A204-CB43C3381334}">
      <dgm:prSet/>
      <dgm:spPr/>
      <dgm:t>
        <a:bodyPr/>
        <a:lstStyle/>
        <a:p>
          <a:endParaRPr lang="en-US"/>
        </a:p>
      </dgm:t>
    </dgm:pt>
    <dgm:pt modelId="{832AA6A6-237C-4DE0-B328-7AFFBFDEE0D1}">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Destruction/Damages/Vandalism</a:t>
          </a:r>
          <a:endParaRPr lang="en-US" sz="2400" b="1" dirty="0">
            <a:latin typeface="Arial" pitchFamily="34" charset="0"/>
            <a:cs typeface="Arial" pitchFamily="34" charset="0"/>
          </a:endParaRPr>
        </a:p>
      </dgm:t>
    </dgm:pt>
    <dgm:pt modelId="{CB86A8BD-4078-4672-8160-D632AD2B84A0}" type="parTrans" cxnId="{2B903E05-49E9-4D75-8257-171DCABF5792}">
      <dgm:prSet/>
      <dgm:spPr/>
      <dgm:t>
        <a:bodyPr/>
        <a:lstStyle/>
        <a:p>
          <a:endParaRPr lang="en-US"/>
        </a:p>
      </dgm:t>
    </dgm:pt>
    <dgm:pt modelId="{5B63A5D8-61B1-46D6-B766-821C81C30FDD}" type="sibTrans" cxnId="{2B903E05-49E9-4D75-8257-171DCABF5792}">
      <dgm:prSet/>
      <dgm:spPr/>
      <dgm:t>
        <a:bodyPr/>
        <a:lstStyle/>
        <a:p>
          <a:endParaRPr lang="en-US"/>
        </a:p>
      </dgm:t>
    </dgm:pt>
    <dgm:pt modelId="{708B9A24-16BC-40A3-9F0E-0B8047F3675A}">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Criminal Offenses (as described)</a:t>
          </a:r>
          <a:endParaRPr lang="en-US" sz="2400" b="1" dirty="0">
            <a:latin typeface="Arial" pitchFamily="34" charset="0"/>
            <a:cs typeface="Arial" pitchFamily="34" charset="0"/>
          </a:endParaRPr>
        </a:p>
      </dgm:t>
    </dgm:pt>
    <dgm:pt modelId="{3CCA4A79-7DA0-43E8-B36D-1D1E08119B32}" type="parTrans" cxnId="{7195106A-21D8-45B7-9635-2FD5E12F60D8}">
      <dgm:prSet/>
      <dgm:spPr/>
      <dgm:t>
        <a:bodyPr/>
        <a:lstStyle/>
        <a:p>
          <a:endParaRPr lang="en-US"/>
        </a:p>
      </dgm:t>
    </dgm:pt>
    <dgm:pt modelId="{6AFF4F98-CE2B-43FF-813B-42CCCDF568F8}" type="sibTrans" cxnId="{7195106A-21D8-45B7-9635-2FD5E12F60D8}">
      <dgm:prSet/>
      <dgm:spPr/>
      <dgm:t>
        <a:bodyPr/>
        <a:lstStyle/>
        <a:p>
          <a:endParaRPr lang="en-US"/>
        </a:p>
      </dgm:t>
    </dgm:pt>
    <dgm:pt modelId="{1C7455C6-D26A-40BC-81F5-C8DE6EABE0C7}" type="pres">
      <dgm:prSet presAssocID="{BF7269D4-4213-4CD0-990E-710F4AE27FDE}" presName="Name0" presStyleCnt="0">
        <dgm:presLayoutVars>
          <dgm:dir/>
          <dgm:animLvl val="lvl"/>
          <dgm:resizeHandles val="exact"/>
        </dgm:presLayoutVars>
      </dgm:prSet>
      <dgm:spPr/>
      <dgm:t>
        <a:bodyPr/>
        <a:lstStyle/>
        <a:p>
          <a:endParaRPr lang="en-US"/>
        </a:p>
      </dgm:t>
    </dgm:pt>
    <dgm:pt modelId="{5AFC1624-62C6-4513-896F-9CD5F6269EEE}" type="pres">
      <dgm:prSet presAssocID="{28B47A66-78DF-4534-A914-A67D672AD127}" presName="composite" presStyleCnt="0"/>
      <dgm:spPr/>
    </dgm:pt>
    <dgm:pt modelId="{B6FEDA87-43EA-48ED-B91B-F5F5DD5D9F14}" type="pres">
      <dgm:prSet presAssocID="{28B47A66-78DF-4534-A914-A67D672AD127}" presName="parTx" presStyleLbl="alignNode1" presStyleIdx="0" presStyleCnt="1" custScaleX="100491" custLinFactNeighborX="-1486" custLinFactNeighborY="-548">
        <dgm:presLayoutVars>
          <dgm:chMax val="0"/>
          <dgm:chPref val="0"/>
          <dgm:bulletEnabled val="1"/>
        </dgm:presLayoutVars>
      </dgm:prSet>
      <dgm:spPr/>
      <dgm:t>
        <a:bodyPr/>
        <a:lstStyle/>
        <a:p>
          <a:endParaRPr lang="en-US"/>
        </a:p>
      </dgm:t>
    </dgm:pt>
    <dgm:pt modelId="{946764E8-455F-40C8-A3F3-16CBAFC67AFE}" type="pres">
      <dgm:prSet presAssocID="{28B47A66-78DF-4534-A914-A67D672AD127}" presName="desTx" presStyleLbl="alignAccFollowNode1" presStyleIdx="0" presStyleCnt="1" custScaleX="100392" custScaleY="100000" custLinFactNeighborX="1595">
        <dgm:presLayoutVars>
          <dgm:bulletEnabled val="1"/>
        </dgm:presLayoutVars>
      </dgm:prSet>
      <dgm:spPr/>
      <dgm:t>
        <a:bodyPr/>
        <a:lstStyle/>
        <a:p>
          <a:endParaRPr lang="en-US"/>
        </a:p>
      </dgm:t>
    </dgm:pt>
  </dgm:ptLst>
  <dgm:cxnLst>
    <dgm:cxn modelId="{1F8BB421-6012-4FF6-A711-0193D81683F9}" srcId="{28B47A66-78DF-4534-A914-A67D672AD127}" destId="{1EB02EDE-8BB9-47E1-BB2A-7E64E9366768}" srcOrd="0" destOrd="0" parTransId="{DACEC350-465E-4096-9627-B727F9C04B16}" sibTransId="{1AA9C608-D3E1-4D53-BBBC-6A455D11F5BB}"/>
    <dgm:cxn modelId="{26F650B5-80AE-47C3-8F01-79DD5A41AD25}" type="presOf" srcId="{1EB02EDE-8BB9-47E1-BB2A-7E64E9366768}" destId="{946764E8-455F-40C8-A3F3-16CBAFC67AFE}" srcOrd="0" destOrd="0" presId="urn:microsoft.com/office/officeart/2005/8/layout/hList1"/>
    <dgm:cxn modelId="{5CC72C31-E326-48CD-BCF0-2F4539478257}" type="presOf" srcId="{BF7269D4-4213-4CD0-990E-710F4AE27FDE}" destId="{1C7455C6-D26A-40BC-81F5-C8DE6EABE0C7}" srcOrd="0" destOrd="0" presId="urn:microsoft.com/office/officeart/2005/8/layout/hList1"/>
    <dgm:cxn modelId="{2B903E05-49E9-4D75-8257-171DCABF5792}" srcId="{28B47A66-78DF-4534-A914-A67D672AD127}" destId="{832AA6A6-237C-4DE0-B328-7AFFBFDEE0D1}" srcOrd="3" destOrd="0" parTransId="{CB86A8BD-4078-4672-8160-D632AD2B84A0}" sibTransId="{5B63A5D8-61B1-46D6-B766-821C81C30FDD}"/>
    <dgm:cxn modelId="{D7801E9D-D712-400E-AAFB-FBC9F2D51A3F}" srcId="{28B47A66-78DF-4534-A914-A67D672AD127}" destId="{878D6C49-B88F-4925-8AEE-C015C953C63E}" srcOrd="1" destOrd="0" parTransId="{07B8F4DD-5BC7-4A07-9AA3-84B444CE1EBA}" sibTransId="{F2EBDCEC-10D6-4EEA-9C58-A45FCE3B9274}"/>
    <dgm:cxn modelId="{19BD0BA7-04D7-4897-AF0A-32516B4144AE}" type="presOf" srcId="{708B9A24-16BC-40A3-9F0E-0B8047F3675A}" destId="{946764E8-455F-40C8-A3F3-16CBAFC67AFE}" srcOrd="0" destOrd="4" presId="urn:microsoft.com/office/officeart/2005/8/layout/hList1"/>
    <dgm:cxn modelId="{DB616137-414E-416C-81C5-CFA5937349C7}" type="presOf" srcId="{1B358E10-C5A2-420A-8F9F-C41F3900EAD4}" destId="{946764E8-455F-40C8-A3F3-16CBAFC67AFE}" srcOrd="0" destOrd="2" presId="urn:microsoft.com/office/officeart/2005/8/layout/hList1"/>
    <dgm:cxn modelId="{47317015-E4A6-4E70-8876-50AB217B34E4}" type="presOf" srcId="{832AA6A6-237C-4DE0-B328-7AFFBFDEE0D1}" destId="{946764E8-455F-40C8-A3F3-16CBAFC67AFE}" srcOrd="0" destOrd="3" presId="urn:microsoft.com/office/officeart/2005/8/layout/hList1"/>
    <dgm:cxn modelId="{7195106A-21D8-45B7-9635-2FD5E12F60D8}" srcId="{28B47A66-78DF-4534-A914-A67D672AD127}" destId="{708B9A24-16BC-40A3-9F0E-0B8047F3675A}" srcOrd="4" destOrd="0" parTransId="{3CCA4A79-7DA0-43E8-B36D-1D1E08119B32}" sibTransId="{6AFF4F98-CE2B-43FF-813B-42CCCDF568F8}"/>
    <dgm:cxn modelId="{207A30C4-DA5E-4E41-B3EE-E31CDAD90D5E}" type="presOf" srcId="{28B47A66-78DF-4534-A914-A67D672AD127}" destId="{B6FEDA87-43EA-48ED-B91B-F5F5DD5D9F14}" srcOrd="0" destOrd="0" presId="urn:microsoft.com/office/officeart/2005/8/layout/hList1"/>
    <dgm:cxn modelId="{713E1D47-59B1-40C7-93BF-57E83F0635C0}" type="presOf" srcId="{878D6C49-B88F-4925-8AEE-C015C953C63E}" destId="{946764E8-455F-40C8-A3F3-16CBAFC67AFE}" srcOrd="0" destOrd="1" presId="urn:microsoft.com/office/officeart/2005/8/layout/hList1"/>
    <dgm:cxn modelId="{46D69B00-FD0F-48C7-9227-9CA7CF2D092A}" srcId="{BF7269D4-4213-4CD0-990E-710F4AE27FDE}" destId="{28B47A66-78DF-4534-A914-A67D672AD127}" srcOrd="0" destOrd="0" parTransId="{15057A43-7825-42F5-B9FE-EE18D8B986BD}" sibTransId="{35AA23B5-1BF0-412B-8A96-846B47E12E3A}"/>
    <dgm:cxn modelId="{28C0AE79-7E0D-4952-A204-CB43C3381334}" srcId="{28B47A66-78DF-4534-A914-A67D672AD127}" destId="{1B358E10-C5A2-420A-8F9F-C41F3900EAD4}" srcOrd="2" destOrd="0" parTransId="{7EBBE23B-5E23-4318-B5D3-3AA9FDFBE96D}" sibTransId="{53B31517-611D-4022-BE02-5F00D3C84951}"/>
    <dgm:cxn modelId="{91496ED4-8C36-4F78-AD96-08742636CC1C}" type="presParOf" srcId="{1C7455C6-D26A-40BC-81F5-C8DE6EABE0C7}" destId="{5AFC1624-62C6-4513-896F-9CD5F6269EEE}" srcOrd="0" destOrd="0" presId="urn:microsoft.com/office/officeart/2005/8/layout/hList1"/>
    <dgm:cxn modelId="{38C7B87F-1F5E-4E47-B3D3-6284B7161967}" type="presParOf" srcId="{5AFC1624-62C6-4513-896F-9CD5F6269EEE}" destId="{B6FEDA87-43EA-48ED-B91B-F5F5DD5D9F14}" srcOrd="0" destOrd="0" presId="urn:microsoft.com/office/officeart/2005/8/layout/hList1"/>
    <dgm:cxn modelId="{5A063385-DF04-4C05-B15E-82755B1F9105}" type="presParOf" srcId="{5AFC1624-62C6-4513-896F-9CD5F6269EEE}" destId="{946764E8-455F-40C8-A3F3-16CBAFC67AF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7269D4-4213-4CD0-990E-710F4AE27FD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8B47A66-78DF-4534-A914-A67D672AD127}">
      <dgm:prSet phldrT="[Text]" custT="1"/>
      <dgm:spPr>
        <a:solidFill>
          <a:schemeClr val="bg1">
            <a:lumMod val="50000"/>
            <a:lumOff val="50000"/>
          </a:schemeClr>
        </a:solidFill>
        <a:ln>
          <a:solidFill>
            <a:schemeClr val="bg1"/>
          </a:solidFill>
        </a:ln>
      </dgm:spPr>
      <dgm:t>
        <a:bodyPr/>
        <a:lstStyle/>
        <a:p>
          <a:r>
            <a:rPr lang="en-US" sz="2800" dirty="0" smtClean="0">
              <a:latin typeface="Arial" pitchFamily="34" charset="0"/>
              <a:cs typeface="Arial" pitchFamily="34" charset="0"/>
            </a:rPr>
            <a:t>Motivated by negative opinion or attitude based on:</a:t>
          </a:r>
          <a:endParaRPr lang="en-US" sz="2800" dirty="0">
            <a:latin typeface="Arial" pitchFamily="34" charset="0"/>
            <a:cs typeface="Arial" pitchFamily="34" charset="0"/>
          </a:endParaRPr>
        </a:p>
      </dgm:t>
    </dgm:pt>
    <dgm:pt modelId="{15057A43-7825-42F5-B9FE-EE18D8B986BD}" type="parTrans" cxnId="{46D69B00-FD0F-48C7-9227-9CA7CF2D092A}">
      <dgm:prSet/>
      <dgm:spPr/>
      <dgm:t>
        <a:bodyPr/>
        <a:lstStyle/>
        <a:p>
          <a:endParaRPr lang="en-US"/>
        </a:p>
      </dgm:t>
    </dgm:pt>
    <dgm:pt modelId="{35AA23B5-1BF0-412B-8A96-846B47E12E3A}" type="sibTrans" cxnId="{46D69B00-FD0F-48C7-9227-9CA7CF2D092A}">
      <dgm:prSet/>
      <dgm:spPr/>
      <dgm:t>
        <a:bodyPr/>
        <a:lstStyle/>
        <a:p>
          <a:endParaRPr lang="en-US"/>
        </a:p>
      </dgm:t>
    </dgm:pt>
    <dgm:pt modelId="{1EB02EDE-8BB9-47E1-BB2A-7E64E9366768}">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Race</a:t>
          </a:r>
          <a:endParaRPr lang="en-US" sz="2400" b="1" dirty="0">
            <a:latin typeface="Arial" pitchFamily="34" charset="0"/>
            <a:cs typeface="Arial" pitchFamily="34" charset="0"/>
          </a:endParaRPr>
        </a:p>
      </dgm:t>
    </dgm:pt>
    <dgm:pt modelId="{DACEC350-465E-4096-9627-B727F9C04B16}" type="parTrans" cxnId="{1F8BB421-6012-4FF6-A711-0193D81683F9}">
      <dgm:prSet/>
      <dgm:spPr/>
      <dgm:t>
        <a:bodyPr/>
        <a:lstStyle/>
        <a:p>
          <a:endParaRPr lang="en-US"/>
        </a:p>
      </dgm:t>
    </dgm:pt>
    <dgm:pt modelId="{1AA9C608-D3E1-4D53-BBBC-6A455D11F5BB}" type="sibTrans" cxnId="{1F8BB421-6012-4FF6-A711-0193D81683F9}">
      <dgm:prSet/>
      <dgm:spPr/>
      <dgm:t>
        <a:bodyPr/>
        <a:lstStyle/>
        <a:p>
          <a:endParaRPr lang="en-US"/>
        </a:p>
      </dgm:t>
    </dgm:pt>
    <dgm:pt modelId="{DE67F1B2-672C-4B3F-9151-4EAA9532E373}">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Gender</a:t>
          </a:r>
          <a:endParaRPr lang="en-US" sz="2400" b="1" dirty="0">
            <a:latin typeface="Arial" pitchFamily="34" charset="0"/>
            <a:cs typeface="Arial" pitchFamily="34" charset="0"/>
          </a:endParaRPr>
        </a:p>
      </dgm:t>
    </dgm:pt>
    <dgm:pt modelId="{2273DB2A-C494-49CB-8B5F-69DC563B4699}" type="parTrans" cxnId="{A22726BD-9E9D-4242-9728-071AC417AB07}">
      <dgm:prSet/>
      <dgm:spPr/>
      <dgm:t>
        <a:bodyPr/>
        <a:lstStyle/>
        <a:p>
          <a:endParaRPr lang="en-US"/>
        </a:p>
      </dgm:t>
    </dgm:pt>
    <dgm:pt modelId="{FD496B52-43B5-4421-B00C-07B3CEFF46E9}" type="sibTrans" cxnId="{A22726BD-9E9D-4242-9728-071AC417AB07}">
      <dgm:prSet/>
      <dgm:spPr/>
      <dgm:t>
        <a:bodyPr/>
        <a:lstStyle/>
        <a:p>
          <a:endParaRPr lang="en-US"/>
        </a:p>
      </dgm:t>
    </dgm:pt>
    <dgm:pt modelId="{60A47780-7F0F-4785-8EC5-D1E08E44AA82}">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Religion</a:t>
          </a:r>
          <a:endParaRPr lang="en-US" sz="2400" b="1" dirty="0">
            <a:latin typeface="Arial" pitchFamily="34" charset="0"/>
            <a:cs typeface="Arial" pitchFamily="34" charset="0"/>
          </a:endParaRPr>
        </a:p>
      </dgm:t>
    </dgm:pt>
    <dgm:pt modelId="{64CA14C7-355D-4305-9620-071AAF5FE3B3}" type="parTrans" cxnId="{31BC8D72-3D67-4DD8-9941-B4087F24B810}">
      <dgm:prSet/>
      <dgm:spPr/>
      <dgm:t>
        <a:bodyPr/>
        <a:lstStyle/>
        <a:p>
          <a:endParaRPr lang="en-US"/>
        </a:p>
      </dgm:t>
    </dgm:pt>
    <dgm:pt modelId="{1C8830C3-961E-4A90-B4F9-70FD86F66392}" type="sibTrans" cxnId="{31BC8D72-3D67-4DD8-9941-B4087F24B810}">
      <dgm:prSet/>
      <dgm:spPr/>
      <dgm:t>
        <a:bodyPr/>
        <a:lstStyle/>
        <a:p>
          <a:endParaRPr lang="en-US"/>
        </a:p>
      </dgm:t>
    </dgm:pt>
    <dgm:pt modelId="{F92CC885-E8CC-4BC7-A932-638FF570496A}">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National Origin</a:t>
          </a:r>
          <a:endParaRPr lang="en-US" sz="2400" b="1" dirty="0">
            <a:latin typeface="Arial" pitchFamily="34" charset="0"/>
            <a:cs typeface="Arial" pitchFamily="34" charset="0"/>
          </a:endParaRPr>
        </a:p>
      </dgm:t>
    </dgm:pt>
    <dgm:pt modelId="{5919E014-C0B6-4F55-9BBF-06BCC5BCA19F}" type="parTrans" cxnId="{7068365B-FFA6-4A33-89F9-ECC02072084A}">
      <dgm:prSet/>
      <dgm:spPr/>
      <dgm:t>
        <a:bodyPr/>
        <a:lstStyle/>
        <a:p>
          <a:endParaRPr lang="en-US"/>
        </a:p>
      </dgm:t>
    </dgm:pt>
    <dgm:pt modelId="{338B6B1B-825A-4005-A18E-49CB15B43C2A}" type="sibTrans" cxnId="{7068365B-FFA6-4A33-89F9-ECC02072084A}">
      <dgm:prSet/>
      <dgm:spPr/>
      <dgm:t>
        <a:bodyPr/>
        <a:lstStyle/>
        <a:p>
          <a:endParaRPr lang="en-US"/>
        </a:p>
      </dgm:t>
    </dgm:pt>
    <dgm:pt modelId="{263A0194-4CD6-4E25-BF07-1CC9D8C0CB58}">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Sexual Orientation</a:t>
          </a:r>
          <a:endParaRPr lang="en-US" sz="2400" b="1" dirty="0">
            <a:latin typeface="Arial" pitchFamily="34" charset="0"/>
            <a:cs typeface="Arial" pitchFamily="34" charset="0"/>
          </a:endParaRPr>
        </a:p>
      </dgm:t>
    </dgm:pt>
    <dgm:pt modelId="{20615859-7A5E-42DD-9F0B-C0C6664A580C}" type="parTrans" cxnId="{AF710054-B4A7-434A-8727-16109BA0B697}">
      <dgm:prSet/>
      <dgm:spPr/>
      <dgm:t>
        <a:bodyPr/>
        <a:lstStyle/>
        <a:p>
          <a:endParaRPr lang="en-US"/>
        </a:p>
      </dgm:t>
    </dgm:pt>
    <dgm:pt modelId="{9DDF284A-240F-4B49-9243-ABAF05183F0E}" type="sibTrans" cxnId="{AF710054-B4A7-434A-8727-16109BA0B697}">
      <dgm:prSet/>
      <dgm:spPr/>
      <dgm:t>
        <a:bodyPr/>
        <a:lstStyle/>
        <a:p>
          <a:endParaRPr lang="en-US"/>
        </a:p>
      </dgm:t>
    </dgm:pt>
    <dgm:pt modelId="{40BF5292-AE48-4233-BD45-18AD06CB672C}">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Gender Identity</a:t>
          </a:r>
          <a:endParaRPr lang="en-US" sz="2400" b="1" dirty="0">
            <a:latin typeface="Arial" pitchFamily="34" charset="0"/>
            <a:cs typeface="Arial" pitchFamily="34" charset="0"/>
          </a:endParaRPr>
        </a:p>
      </dgm:t>
    </dgm:pt>
    <dgm:pt modelId="{995588F4-4270-4BC2-9B14-8636378837E4}" type="parTrans" cxnId="{0567CEDF-99B7-423C-B20E-7D8777336F0A}">
      <dgm:prSet/>
      <dgm:spPr/>
      <dgm:t>
        <a:bodyPr/>
        <a:lstStyle/>
        <a:p>
          <a:endParaRPr lang="en-US"/>
        </a:p>
      </dgm:t>
    </dgm:pt>
    <dgm:pt modelId="{F744F351-AC55-4E7C-BA8A-FFB948EE929E}" type="sibTrans" cxnId="{0567CEDF-99B7-423C-B20E-7D8777336F0A}">
      <dgm:prSet/>
      <dgm:spPr/>
      <dgm:t>
        <a:bodyPr/>
        <a:lstStyle/>
        <a:p>
          <a:endParaRPr lang="en-US"/>
        </a:p>
      </dgm:t>
    </dgm:pt>
    <dgm:pt modelId="{DDD5954A-2FBB-4E97-8F42-2A7F67B72799}">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Ethnicity</a:t>
          </a:r>
          <a:endParaRPr lang="en-US" sz="2400" b="1" dirty="0">
            <a:latin typeface="Arial" pitchFamily="34" charset="0"/>
            <a:cs typeface="Arial" pitchFamily="34" charset="0"/>
          </a:endParaRPr>
        </a:p>
      </dgm:t>
    </dgm:pt>
    <dgm:pt modelId="{1DA25679-1ED5-42D6-B768-B04D35577B14}" type="parTrans" cxnId="{B0BE6DE7-BAFB-4B5F-9C64-CC225451A925}">
      <dgm:prSet/>
      <dgm:spPr/>
      <dgm:t>
        <a:bodyPr/>
        <a:lstStyle/>
        <a:p>
          <a:endParaRPr lang="en-US"/>
        </a:p>
      </dgm:t>
    </dgm:pt>
    <dgm:pt modelId="{9CB34B42-A4DA-4E73-ABCD-0AC0744F92C7}" type="sibTrans" cxnId="{B0BE6DE7-BAFB-4B5F-9C64-CC225451A925}">
      <dgm:prSet/>
      <dgm:spPr/>
      <dgm:t>
        <a:bodyPr/>
        <a:lstStyle/>
        <a:p>
          <a:endParaRPr lang="en-US"/>
        </a:p>
      </dgm:t>
    </dgm:pt>
    <dgm:pt modelId="{350BEC05-05A9-49F1-8E81-5F339C454D73}">
      <dgm:prSet phldrT="[Text]" custT="1"/>
      <dgm:spPr>
        <a:solidFill>
          <a:srgbClr val="E3AE24">
            <a:alpha val="70000"/>
          </a:srgbClr>
        </a:solidFill>
        <a:ln>
          <a:noFill/>
        </a:ln>
      </dgm:spPr>
      <dgm:t>
        <a:bodyPr/>
        <a:lstStyle/>
        <a:p>
          <a:r>
            <a:rPr lang="en-US" sz="2400" b="1" dirty="0" smtClean="0">
              <a:latin typeface="Arial" pitchFamily="34" charset="0"/>
              <a:cs typeface="Arial" pitchFamily="34" charset="0"/>
            </a:rPr>
            <a:t>Disability</a:t>
          </a:r>
          <a:endParaRPr lang="en-US" sz="2400" b="1" dirty="0">
            <a:latin typeface="Arial" pitchFamily="34" charset="0"/>
            <a:cs typeface="Arial" pitchFamily="34" charset="0"/>
          </a:endParaRPr>
        </a:p>
      </dgm:t>
    </dgm:pt>
    <dgm:pt modelId="{5D835098-2661-4E9F-8704-C2B12B0DDA3E}" type="parTrans" cxnId="{62C3B3BA-314A-4CE0-B730-D7E2B64613BA}">
      <dgm:prSet/>
      <dgm:spPr/>
      <dgm:t>
        <a:bodyPr/>
        <a:lstStyle/>
        <a:p>
          <a:endParaRPr lang="en-US"/>
        </a:p>
      </dgm:t>
    </dgm:pt>
    <dgm:pt modelId="{FBF82D50-D8E8-4A35-878C-2CAAB1227D71}" type="sibTrans" cxnId="{62C3B3BA-314A-4CE0-B730-D7E2B64613BA}">
      <dgm:prSet/>
      <dgm:spPr/>
      <dgm:t>
        <a:bodyPr/>
        <a:lstStyle/>
        <a:p>
          <a:endParaRPr lang="en-US"/>
        </a:p>
      </dgm:t>
    </dgm:pt>
    <dgm:pt modelId="{1C7455C6-D26A-40BC-81F5-C8DE6EABE0C7}" type="pres">
      <dgm:prSet presAssocID="{BF7269D4-4213-4CD0-990E-710F4AE27FDE}" presName="Name0" presStyleCnt="0">
        <dgm:presLayoutVars>
          <dgm:dir/>
          <dgm:animLvl val="lvl"/>
          <dgm:resizeHandles val="exact"/>
        </dgm:presLayoutVars>
      </dgm:prSet>
      <dgm:spPr/>
      <dgm:t>
        <a:bodyPr/>
        <a:lstStyle/>
        <a:p>
          <a:endParaRPr lang="en-US"/>
        </a:p>
      </dgm:t>
    </dgm:pt>
    <dgm:pt modelId="{5AFC1624-62C6-4513-896F-9CD5F6269EEE}" type="pres">
      <dgm:prSet presAssocID="{28B47A66-78DF-4534-A914-A67D672AD127}" presName="composite" presStyleCnt="0"/>
      <dgm:spPr/>
    </dgm:pt>
    <dgm:pt modelId="{B6FEDA87-43EA-48ED-B91B-F5F5DD5D9F14}" type="pres">
      <dgm:prSet presAssocID="{28B47A66-78DF-4534-A914-A67D672AD127}" presName="parTx" presStyleLbl="alignNode1" presStyleIdx="0" presStyleCnt="1" custScaleX="100491" custLinFactNeighborX="2387">
        <dgm:presLayoutVars>
          <dgm:chMax val="0"/>
          <dgm:chPref val="0"/>
          <dgm:bulletEnabled val="1"/>
        </dgm:presLayoutVars>
      </dgm:prSet>
      <dgm:spPr/>
      <dgm:t>
        <a:bodyPr/>
        <a:lstStyle/>
        <a:p>
          <a:endParaRPr lang="en-US"/>
        </a:p>
      </dgm:t>
    </dgm:pt>
    <dgm:pt modelId="{946764E8-455F-40C8-A3F3-16CBAFC67AFE}" type="pres">
      <dgm:prSet presAssocID="{28B47A66-78DF-4534-A914-A67D672AD127}" presName="desTx" presStyleLbl="alignAccFollowNode1" presStyleIdx="0" presStyleCnt="1" custScaleX="100392" custScaleY="100000" custLinFactNeighborX="1595">
        <dgm:presLayoutVars>
          <dgm:bulletEnabled val="1"/>
        </dgm:presLayoutVars>
      </dgm:prSet>
      <dgm:spPr/>
      <dgm:t>
        <a:bodyPr/>
        <a:lstStyle/>
        <a:p>
          <a:endParaRPr lang="en-US"/>
        </a:p>
      </dgm:t>
    </dgm:pt>
  </dgm:ptLst>
  <dgm:cxnLst>
    <dgm:cxn modelId="{4EFA968C-8A32-470E-9795-7FB2B42FCC0A}" type="presOf" srcId="{40BF5292-AE48-4233-BD45-18AD06CB672C}" destId="{946764E8-455F-40C8-A3F3-16CBAFC67AFE}" srcOrd="0" destOrd="5" presId="urn:microsoft.com/office/officeart/2005/8/layout/hList1"/>
    <dgm:cxn modelId="{A22726BD-9E9D-4242-9728-071AC417AB07}" srcId="{28B47A66-78DF-4534-A914-A67D672AD127}" destId="{DE67F1B2-672C-4B3F-9151-4EAA9532E373}" srcOrd="1" destOrd="0" parTransId="{2273DB2A-C494-49CB-8B5F-69DC563B4699}" sibTransId="{FD496B52-43B5-4421-B00C-07B3CEFF46E9}"/>
    <dgm:cxn modelId="{8C4046C2-2204-4B85-B61D-7C7D538A7809}" type="presOf" srcId="{DDD5954A-2FBB-4E97-8F42-2A7F67B72799}" destId="{946764E8-455F-40C8-A3F3-16CBAFC67AFE}" srcOrd="0" destOrd="6" presId="urn:microsoft.com/office/officeart/2005/8/layout/hList1"/>
    <dgm:cxn modelId="{B0BE6DE7-BAFB-4B5F-9C64-CC225451A925}" srcId="{28B47A66-78DF-4534-A914-A67D672AD127}" destId="{DDD5954A-2FBB-4E97-8F42-2A7F67B72799}" srcOrd="6" destOrd="0" parTransId="{1DA25679-1ED5-42D6-B768-B04D35577B14}" sibTransId="{9CB34B42-A4DA-4E73-ABCD-0AC0744F92C7}"/>
    <dgm:cxn modelId="{0567CEDF-99B7-423C-B20E-7D8777336F0A}" srcId="{28B47A66-78DF-4534-A914-A67D672AD127}" destId="{40BF5292-AE48-4233-BD45-18AD06CB672C}" srcOrd="5" destOrd="0" parTransId="{995588F4-4270-4BC2-9B14-8636378837E4}" sibTransId="{F744F351-AC55-4E7C-BA8A-FFB948EE929E}"/>
    <dgm:cxn modelId="{35DBF3DE-1484-4D14-B3D5-82E8D0C5AE8D}" type="presOf" srcId="{350BEC05-05A9-49F1-8E81-5F339C454D73}" destId="{946764E8-455F-40C8-A3F3-16CBAFC67AFE}" srcOrd="0" destOrd="7" presId="urn:microsoft.com/office/officeart/2005/8/layout/hList1"/>
    <dgm:cxn modelId="{7068365B-FFA6-4A33-89F9-ECC02072084A}" srcId="{28B47A66-78DF-4534-A914-A67D672AD127}" destId="{F92CC885-E8CC-4BC7-A932-638FF570496A}" srcOrd="3" destOrd="0" parTransId="{5919E014-C0B6-4F55-9BBF-06BCC5BCA19F}" sibTransId="{338B6B1B-825A-4005-A18E-49CB15B43C2A}"/>
    <dgm:cxn modelId="{31BC8D72-3D67-4DD8-9941-B4087F24B810}" srcId="{28B47A66-78DF-4534-A914-A67D672AD127}" destId="{60A47780-7F0F-4785-8EC5-D1E08E44AA82}" srcOrd="2" destOrd="0" parTransId="{64CA14C7-355D-4305-9620-071AAF5FE3B3}" sibTransId="{1C8830C3-961E-4A90-B4F9-70FD86F66392}"/>
    <dgm:cxn modelId="{4F2BF9F9-2B43-43D0-9C81-717824C406B3}" type="presOf" srcId="{DE67F1B2-672C-4B3F-9151-4EAA9532E373}" destId="{946764E8-455F-40C8-A3F3-16CBAFC67AFE}" srcOrd="0" destOrd="1" presId="urn:microsoft.com/office/officeart/2005/8/layout/hList1"/>
    <dgm:cxn modelId="{6683A556-C025-4074-985F-85867F5A908A}" type="presOf" srcId="{1EB02EDE-8BB9-47E1-BB2A-7E64E9366768}" destId="{946764E8-455F-40C8-A3F3-16CBAFC67AFE}" srcOrd="0" destOrd="0" presId="urn:microsoft.com/office/officeart/2005/8/layout/hList1"/>
    <dgm:cxn modelId="{1F8BB421-6012-4FF6-A711-0193D81683F9}" srcId="{28B47A66-78DF-4534-A914-A67D672AD127}" destId="{1EB02EDE-8BB9-47E1-BB2A-7E64E9366768}" srcOrd="0" destOrd="0" parTransId="{DACEC350-465E-4096-9627-B727F9C04B16}" sibTransId="{1AA9C608-D3E1-4D53-BBBC-6A455D11F5BB}"/>
    <dgm:cxn modelId="{46D69B00-FD0F-48C7-9227-9CA7CF2D092A}" srcId="{BF7269D4-4213-4CD0-990E-710F4AE27FDE}" destId="{28B47A66-78DF-4534-A914-A67D672AD127}" srcOrd="0" destOrd="0" parTransId="{15057A43-7825-42F5-B9FE-EE18D8B986BD}" sibTransId="{35AA23B5-1BF0-412B-8A96-846B47E12E3A}"/>
    <dgm:cxn modelId="{4AF5B2D4-E4ED-41CD-8DD1-FFFE51BAA1D5}" type="presOf" srcId="{28B47A66-78DF-4534-A914-A67D672AD127}" destId="{B6FEDA87-43EA-48ED-B91B-F5F5DD5D9F14}" srcOrd="0" destOrd="0" presId="urn:microsoft.com/office/officeart/2005/8/layout/hList1"/>
    <dgm:cxn modelId="{93A11F9E-B1D7-4A2B-B3D6-5F3F2DF3C7B9}" type="presOf" srcId="{BF7269D4-4213-4CD0-990E-710F4AE27FDE}" destId="{1C7455C6-D26A-40BC-81F5-C8DE6EABE0C7}" srcOrd="0" destOrd="0" presId="urn:microsoft.com/office/officeart/2005/8/layout/hList1"/>
    <dgm:cxn modelId="{6D05872A-B267-4B69-8705-A0E75429C83C}" type="presOf" srcId="{F92CC885-E8CC-4BC7-A932-638FF570496A}" destId="{946764E8-455F-40C8-A3F3-16CBAFC67AFE}" srcOrd="0" destOrd="3" presId="urn:microsoft.com/office/officeart/2005/8/layout/hList1"/>
    <dgm:cxn modelId="{AF710054-B4A7-434A-8727-16109BA0B697}" srcId="{28B47A66-78DF-4534-A914-A67D672AD127}" destId="{263A0194-4CD6-4E25-BF07-1CC9D8C0CB58}" srcOrd="4" destOrd="0" parTransId="{20615859-7A5E-42DD-9F0B-C0C6664A580C}" sibTransId="{9DDF284A-240F-4B49-9243-ABAF05183F0E}"/>
    <dgm:cxn modelId="{62C3B3BA-314A-4CE0-B730-D7E2B64613BA}" srcId="{28B47A66-78DF-4534-A914-A67D672AD127}" destId="{350BEC05-05A9-49F1-8E81-5F339C454D73}" srcOrd="7" destOrd="0" parTransId="{5D835098-2661-4E9F-8704-C2B12B0DDA3E}" sibTransId="{FBF82D50-D8E8-4A35-878C-2CAAB1227D71}"/>
    <dgm:cxn modelId="{FD0024C8-D88F-473C-AEF5-0F32CFCC440C}" type="presOf" srcId="{263A0194-4CD6-4E25-BF07-1CC9D8C0CB58}" destId="{946764E8-455F-40C8-A3F3-16CBAFC67AFE}" srcOrd="0" destOrd="4" presId="urn:microsoft.com/office/officeart/2005/8/layout/hList1"/>
    <dgm:cxn modelId="{0F51B9A3-12CA-4856-A496-E1D6AC368136}" type="presOf" srcId="{60A47780-7F0F-4785-8EC5-D1E08E44AA82}" destId="{946764E8-455F-40C8-A3F3-16CBAFC67AFE}" srcOrd="0" destOrd="2" presId="urn:microsoft.com/office/officeart/2005/8/layout/hList1"/>
    <dgm:cxn modelId="{621897C9-B761-4FAB-A0B6-504F15FA2937}" type="presParOf" srcId="{1C7455C6-D26A-40BC-81F5-C8DE6EABE0C7}" destId="{5AFC1624-62C6-4513-896F-9CD5F6269EEE}" srcOrd="0" destOrd="0" presId="urn:microsoft.com/office/officeart/2005/8/layout/hList1"/>
    <dgm:cxn modelId="{521A9E0F-4F56-4BB1-852A-E1171B1A7BFA}" type="presParOf" srcId="{5AFC1624-62C6-4513-896F-9CD5F6269EEE}" destId="{B6FEDA87-43EA-48ED-B91B-F5F5DD5D9F14}" srcOrd="0" destOrd="0" presId="urn:microsoft.com/office/officeart/2005/8/layout/hList1"/>
    <dgm:cxn modelId="{028B4C26-36E3-42A5-865B-A99747DA817F}" type="presParOf" srcId="{5AFC1624-62C6-4513-896F-9CD5F6269EEE}" destId="{946764E8-455F-40C8-A3F3-16CBAFC67AFE}"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7269D4-4213-4CD0-990E-710F4AE27FD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8B47A66-78DF-4534-A914-A67D672AD127}">
      <dgm:prSet phldrT="[Text]" custT="1"/>
      <dgm:spPr>
        <a:solidFill>
          <a:schemeClr val="bg1">
            <a:lumMod val="50000"/>
            <a:lumOff val="50000"/>
          </a:schemeClr>
        </a:solidFill>
        <a:ln>
          <a:solidFill>
            <a:schemeClr val="bg1"/>
          </a:solidFill>
        </a:ln>
      </dgm:spPr>
      <dgm:t>
        <a:bodyPr/>
        <a:lstStyle/>
        <a:p>
          <a:r>
            <a:rPr lang="en-US" sz="2800" dirty="0" smtClean="0">
              <a:latin typeface="Arial" pitchFamily="34" charset="0"/>
              <a:cs typeface="Arial" pitchFamily="34" charset="0"/>
            </a:rPr>
            <a:t>Violations</a:t>
          </a:r>
          <a:endParaRPr lang="en-US" sz="2800" dirty="0">
            <a:latin typeface="Arial" pitchFamily="34" charset="0"/>
            <a:cs typeface="Arial" pitchFamily="34" charset="0"/>
          </a:endParaRPr>
        </a:p>
      </dgm:t>
    </dgm:pt>
    <dgm:pt modelId="{15057A43-7825-42F5-B9FE-EE18D8B986BD}" type="parTrans" cxnId="{46D69B00-FD0F-48C7-9227-9CA7CF2D092A}">
      <dgm:prSet/>
      <dgm:spPr/>
      <dgm:t>
        <a:bodyPr/>
        <a:lstStyle/>
        <a:p>
          <a:endParaRPr lang="en-US"/>
        </a:p>
      </dgm:t>
    </dgm:pt>
    <dgm:pt modelId="{35AA23B5-1BF0-412B-8A96-846B47E12E3A}" type="sibTrans" cxnId="{46D69B00-FD0F-48C7-9227-9CA7CF2D092A}">
      <dgm:prSet/>
      <dgm:spPr/>
      <dgm:t>
        <a:bodyPr/>
        <a:lstStyle/>
        <a:p>
          <a:endParaRPr lang="en-US"/>
        </a:p>
      </dgm:t>
    </dgm:pt>
    <dgm:pt modelId="{1EB02EDE-8BB9-47E1-BB2A-7E64E9366768}">
      <dgm:prSet phldrT="[Text]" custT="1"/>
      <dgm:spPr>
        <a:solidFill>
          <a:srgbClr val="E3AE24">
            <a:alpha val="70000"/>
          </a:srgbClr>
        </a:solidFill>
        <a:ln>
          <a:noFill/>
        </a:ln>
      </dgm:spPr>
      <dgm:t>
        <a:bodyPr/>
        <a:lstStyle/>
        <a:p>
          <a:r>
            <a:rPr lang="en-US" sz="2600" b="1" dirty="0" smtClean="0">
              <a:latin typeface="Arial" pitchFamily="34" charset="0"/>
              <a:cs typeface="Arial" pitchFamily="34" charset="0"/>
            </a:rPr>
            <a:t>Liquor Law</a:t>
          </a:r>
          <a:endParaRPr lang="en-US" sz="2600" b="1" dirty="0">
            <a:latin typeface="Arial" pitchFamily="34" charset="0"/>
            <a:cs typeface="Arial" pitchFamily="34" charset="0"/>
          </a:endParaRPr>
        </a:p>
      </dgm:t>
      <dgm:extLst>
        <a:ext uri="{E40237B7-FDA0-4F09-8148-C483321AD2D9}">
          <dgm14:cNvPr xmlns:dgm14="http://schemas.microsoft.com/office/drawing/2010/diagram" id="0" name="" descr="This graphic lists the Clery Crimes classified as violations including liquor law, drug law and weapon law violations."/>
        </a:ext>
      </dgm:extLst>
    </dgm:pt>
    <dgm:pt modelId="{DACEC350-465E-4096-9627-B727F9C04B16}" type="parTrans" cxnId="{1F8BB421-6012-4FF6-A711-0193D81683F9}">
      <dgm:prSet/>
      <dgm:spPr/>
      <dgm:t>
        <a:bodyPr/>
        <a:lstStyle/>
        <a:p>
          <a:endParaRPr lang="en-US"/>
        </a:p>
      </dgm:t>
    </dgm:pt>
    <dgm:pt modelId="{1AA9C608-D3E1-4D53-BBBC-6A455D11F5BB}" type="sibTrans" cxnId="{1F8BB421-6012-4FF6-A711-0193D81683F9}">
      <dgm:prSet/>
      <dgm:spPr/>
      <dgm:t>
        <a:bodyPr/>
        <a:lstStyle/>
        <a:p>
          <a:endParaRPr lang="en-US"/>
        </a:p>
      </dgm:t>
    </dgm:pt>
    <dgm:pt modelId="{D029ABC1-F4C9-4786-8720-BF11A7C1C8D4}">
      <dgm:prSet phldrT="[Text]" custT="1"/>
      <dgm:spPr>
        <a:solidFill>
          <a:srgbClr val="E3AE24">
            <a:alpha val="70000"/>
          </a:srgbClr>
        </a:solidFill>
        <a:ln>
          <a:noFill/>
        </a:ln>
      </dgm:spPr>
      <dgm:t>
        <a:bodyPr/>
        <a:lstStyle/>
        <a:p>
          <a:r>
            <a:rPr lang="en-US" sz="2600" b="1" dirty="0" smtClean="0">
              <a:latin typeface="Arial" pitchFamily="34" charset="0"/>
              <a:cs typeface="Arial" pitchFamily="34" charset="0"/>
            </a:rPr>
            <a:t>Drug Law</a:t>
          </a:r>
          <a:endParaRPr lang="en-US" sz="2600" b="1" dirty="0">
            <a:latin typeface="Arial" pitchFamily="34" charset="0"/>
            <a:cs typeface="Arial" pitchFamily="34" charset="0"/>
          </a:endParaRPr>
        </a:p>
      </dgm:t>
    </dgm:pt>
    <dgm:pt modelId="{F9650BDA-D35A-4D0F-AF2E-48CAAFDB39AB}" type="parTrans" cxnId="{08AA13E0-3A72-4D41-86A6-BDD72472B588}">
      <dgm:prSet/>
      <dgm:spPr/>
      <dgm:t>
        <a:bodyPr/>
        <a:lstStyle/>
        <a:p>
          <a:endParaRPr lang="en-US"/>
        </a:p>
      </dgm:t>
    </dgm:pt>
    <dgm:pt modelId="{B7302944-944D-4A2F-AD27-6805F8672F1C}" type="sibTrans" cxnId="{08AA13E0-3A72-4D41-86A6-BDD72472B588}">
      <dgm:prSet/>
      <dgm:spPr/>
      <dgm:t>
        <a:bodyPr/>
        <a:lstStyle/>
        <a:p>
          <a:endParaRPr lang="en-US"/>
        </a:p>
      </dgm:t>
    </dgm:pt>
    <dgm:pt modelId="{9DF4E64F-82C1-4C8E-B937-CD2A4DF81277}">
      <dgm:prSet phldrT="[Text]" custT="1"/>
      <dgm:spPr>
        <a:solidFill>
          <a:srgbClr val="E3AE24">
            <a:alpha val="70000"/>
          </a:srgbClr>
        </a:solidFill>
        <a:ln>
          <a:noFill/>
        </a:ln>
      </dgm:spPr>
      <dgm:t>
        <a:bodyPr/>
        <a:lstStyle/>
        <a:p>
          <a:r>
            <a:rPr lang="en-US" sz="2600" b="1" dirty="0" smtClean="0">
              <a:latin typeface="Arial" pitchFamily="34" charset="0"/>
              <a:cs typeface="Arial" pitchFamily="34" charset="0"/>
            </a:rPr>
            <a:t>Weapon Law</a:t>
          </a:r>
          <a:endParaRPr lang="en-US" sz="2600" b="1" dirty="0">
            <a:latin typeface="Arial" pitchFamily="34" charset="0"/>
            <a:cs typeface="Arial" pitchFamily="34" charset="0"/>
          </a:endParaRPr>
        </a:p>
      </dgm:t>
    </dgm:pt>
    <dgm:pt modelId="{EB18555C-A19A-480C-8AC3-0AA2712E63BA}" type="parTrans" cxnId="{01EF4B62-E445-4384-A991-BC48C75C7A9D}">
      <dgm:prSet/>
      <dgm:spPr/>
      <dgm:t>
        <a:bodyPr/>
        <a:lstStyle/>
        <a:p>
          <a:endParaRPr lang="en-US"/>
        </a:p>
      </dgm:t>
    </dgm:pt>
    <dgm:pt modelId="{ADE5C555-65A8-4A9C-AC72-68D7BC19A486}" type="sibTrans" cxnId="{01EF4B62-E445-4384-A991-BC48C75C7A9D}">
      <dgm:prSet/>
      <dgm:spPr/>
      <dgm:t>
        <a:bodyPr/>
        <a:lstStyle/>
        <a:p>
          <a:endParaRPr lang="en-US"/>
        </a:p>
      </dgm:t>
    </dgm:pt>
    <dgm:pt modelId="{1C7455C6-D26A-40BC-81F5-C8DE6EABE0C7}" type="pres">
      <dgm:prSet presAssocID="{BF7269D4-4213-4CD0-990E-710F4AE27FDE}" presName="Name0" presStyleCnt="0">
        <dgm:presLayoutVars>
          <dgm:dir/>
          <dgm:animLvl val="lvl"/>
          <dgm:resizeHandles val="exact"/>
        </dgm:presLayoutVars>
      </dgm:prSet>
      <dgm:spPr/>
      <dgm:t>
        <a:bodyPr/>
        <a:lstStyle/>
        <a:p>
          <a:endParaRPr lang="en-US"/>
        </a:p>
      </dgm:t>
    </dgm:pt>
    <dgm:pt modelId="{5AFC1624-62C6-4513-896F-9CD5F6269EEE}" type="pres">
      <dgm:prSet presAssocID="{28B47A66-78DF-4534-A914-A67D672AD127}" presName="composite" presStyleCnt="0"/>
      <dgm:spPr/>
    </dgm:pt>
    <dgm:pt modelId="{B6FEDA87-43EA-48ED-B91B-F5F5DD5D9F14}" type="pres">
      <dgm:prSet presAssocID="{28B47A66-78DF-4534-A914-A67D672AD127}" presName="parTx" presStyleLbl="alignNode1" presStyleIdx="0" presStyleCnt="1" custLinFactNeighborX="3125" custLinFactNeighborY="-1480">
        <dgm:presLayoutVars>
          <dgm:chMax val="0"/>
          <dgm:chPref val="0"/>
          <dgm:bulletEnabled val="1"/>
        </dgm:presLayoutVars>
      </dgm:prSet>
      <dgm:spPr/>
      <dgm:t>
        <a:bodyPr/>
        <a:lstStyle/>
        <a:p>
          <a:endParaRPr lang="en-US"/>
        </a:p>
      </dgm:t>
    </dgm:pt>
    <dgm:pt modelId="{946764E8-455F-40C8-A3F3-16CBAFC67AFE}" type="pres">
      <dgm:prSet presAssocID="{28B47A66-78DF-4534-A914-A67D672AD127}" presName="desTx" presStyleLbl="alignAccFollowNode1" presStyleIdx="0" presStyleCnt="1">
        <dgm:presLayoutVars>
          <dgm:bulletEnabled val="1"/>
        </dgm:presLayoutVars>
      </dgm:prSet>
      <dgm:spPr/>
      <dgm:t>
        <a:bodyPr/>
        <a:lstStyle/>
        <a:p>
          <a:endParaRPr lang="en-US"/>
        </a:p>
      </dgm:t>
    </dgm:pt>
  </dgm:ptLst>
  <dgm:cxnLst>
    <dgm:cxn modelId="{46D69B00-FD0F-48C7-9227-9CA7CF2D092A}" srcId="{BF7269D4-4213-4CD0-990E-710F4AE27FDE}" destId="{28B47A66-78DF-4534-A914-A67D672AD127}" srcOrd="0" destOrd="0" parTransId="{15057A43-7825-42F5-B9FE-EE18D8B986BD}" sibTransId="{35AA23B5-1BF0-412B-8A96-846B47E12E3A}"/>
    <dgm:cxn modelId="{01EF4B62-E445-4384-A991-BC48C75C7A9D}" srcId="{28B47A66-78DF-4534-A914-A67D672AD127}" destId="{9DF4E64F-82C1-4C8E-B937-CD2A4DF81277}" srcOrd="2" destOrd="0" parTransId="{EB18555C-A19A-480C-8AC3-0AA2712E63BA}" sibTransId="{ADE5C555-65A8-4A9C-AC72-68D7BC19A486}"/>
    <dgm:cxn modelId="{1F8BB421-6012-4FF6-A711-0193D81683F9}" srcId="{28B47A66-78DF-4534-A914-A67D672AD127}" destId="{1EB02EDE-8BB9-47E1-BB2A-7E64E9366768}" srcOrd="0" destOrd="0" parTransId="{DACEC350-465E-4096-9627-B727F9C04B16}" sibTransId="{1AA9C608-D3E1-4D53-BBBC-6A455D11F5BB}"/>
    <dgm:cxn modelId="{34C09F45-2EE8-4B53-AB6A-9C48646DB310}" type="presOf" srcId="{D029ABC1-F4C9-4786-8720-BF11A7C1C8D4}" destId="{946764E8-455F-40C8-A3F3-16CBAFC67AFE}" srcOrd="0" destOrd="1" presId="urn:microsoft.com/office/officeart/2005/8/layout/hList1"/>
    <dgm:cxn modelId="{DCB91534-6D22-4418-9C02-9D2EB718D783}" type="presOf" srcId="{9DF4E64F-82C1-4C8E-B937-CD2A4DF81277}" destId="{946764E8-455F-40C8-A3F3-16CBAFC67AFE}" srcOrd="0" destOrd="2" presId="urn:microsoft.com/office/officeart/2005/8/layout/hList1"/>
    <dgm:cxn modelId="{08AA13E0-3A72-4D41-86A6-BDD72472B588}" srcId="{28B47A66-78DF-4534-A914-A67D672AD127}" destId="{D029ABC1-F4C9-4786-8720-BF11A7C1C8D4}" srcOrd="1" destOrd="0" parTransId="{F9650BDA-D35A-4D0F-AF2E-48CAAFDB39AB}" sibTransId="{B7302944-944D-4A2F-AD27-6805F8672F1C}"/>
    <dgm:cxn modelId="{1AAB2174-E89D-428E-90FF-A3ECAAB8431B}" type="presOf" srcId="{1EB02EDE-8BB9-47E1-BB2A-7E64E9366768}" destId="{946764E8-455F-40C8-A3F3-16CBAFC67AFE}" srcOrd="0" destOrd="0" presId="urn:microsoft.com/office/officeart/2005/8/layout/hList1"/>
    <dgm:cxn modelId="{09642FBF-C1BD-40C6-BBAA-6A54226D13DD}" type="presOf" srcId="{BF7269D4-4213-4CD0-990E-710F4AE27FDE}" destId="{1C7455C6-D26A-40BC-81F5-C8DE6EABE0C7}" srcOrd="0" destOrd="0" presId="urn:microsoft.com/office/officeart/2005/8/layout/hList1"/>
    <dgm:cxn modelId="{EF0C8175-8767-4FC5-BE9E-E914DCCD2FA7}" type="presOf" srcId="{28B47A66-78DF-4534-A914-A67D672AD127}" destId="{B6FEDA87-43EA-48ED-B91B-F5F5DD5D9F14}" srcOrd="0" destOrd="0" presId="urn:microsoft.com/office/officeart/2005/8/layout/hList1"/>
    <dgm:cxn modelId="{7E1EA714-FFFE-4F9F-B20C-2000333B313A}" type="presParOf" srcId="{1C7455C6-D26A-40BC-81F5-C8DE6EABE0C7}" destId="{5AFC1624-62C6-4513-896F-9CD5F6269EEE}" srcOrd="0" destOrd="0" presId="urn:microsoft.com/office/officeart/2005/8/layout/hList1"/>
    <dgm:cxn modelId="{868FADB1-E579-4FD0-8047-3AC754F81CB7}" type="presParOf" srcId="{5AFC1624-62C6-4513-896F-9CD5F6269EEE}" destId="{B6FEDA87-43EA-48ED-B91B-F5F5DD5D9F14}" srcOrd="0" destOrd="0" presId="urn:microsoft.com/office/officeart/2005/8/layout/hList1"/>
    <dgm:cxn modelId="{D9060755-48BC-4CA0-A725-DB9C2B6D12BC}" type="presParOf" srcId="{5AFC1624-62C6-4513-896F-9CD5F6269EEE}" destId="{946764E8-455F-40C8-A3F3-16CBAFC67AF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7269D4-4213-4CD0-990E-710F4AE27FD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8B47A66-78DF-4534-A914-A67D672AD127}">
      <dgm:prSet phldrT="[Text]" custT="1"/>
      <dgm:spPr>
        <a:solidFill>
          <a:schemeClr val="bg1">
            <a:lumMod val="50000"/>
            <a:lumOff val="50000"/>
          </a:schemeClr>
        </a:solidFill>
        <a:ln>
          <a:solidFill>
            <a:schemeClr val="bg1"/>
          </a:solidFill>
        </a:ln>
      </dgm:spPr>
      <dgm:t>
        <a:bodyPr/>
        <a:lstStyle/>
        <a:p>
          <a:r>
            <a:rPr lang="en-US" sz="2800" dirty="0" smtClean="0">
              <a:latin typeface="Arial" pitchFamily="34" charset="0"/>
              <a:cs typeface="Arial" pitchFamily="34" charset="0"/>
            </a:rPr>
            <a:t>Other Crimes</a:t>
          </a:r>
          <a:endParaRPr lang="en-US" sz="2800" dirty="0">
            <a:latin typeface="Arial" pitchFamily="34" charset="0"/>
            <a:cs typeface="Arial" pitchFamily="34" charset="0"/>
          </a:endParaRPr>
        </a:p>
      </dgm:t>
    </dgm:pt>
    <dgm:pt modelId="{15057A43-7825-42F5-B9FE-EE18D8B986BD}" type="parTrans" cxnId="{46D69B00-FD0F-48C7-9227-9CA7CF2D092A}">
      <dgm:prSet/>
      <dgm:spPr/>
      <dgm:t>
        <a:bodyPr/>
        <a:lstStyle/>
        <a:p>
          <a:endParaRPr lang="en-US"/>
        </a:p>
      </dgm:t>
    </dgm:pt>
    <dgm:pt modelId="{35AA23B5-1BF0-412B-8A96-846B47E12E3A}" type="sibTrans" cxnId="{46D69B00-FD0F-48C7-9227-9CA7CF2D092A}">
      <dgm:prSet/>
      <dgm:spPr/>
      <dgm:t>
        <a:bodyPr/>
        <a:lstStyle/>
        <a:p>
          <a:endParaRPr lang="en-US"/>
        </a:p>
      </dgm:t>
    </dgm:pt>
    <dgm:pt modelId="{1EB02EDE-8BB9-47E1-BB2A-7E64E9366768}">
      <dgm:prSet phldrT="[Text]" custT="1"/>
      <dgm:spPr>
        <a:solidFill>
          <a:srgbClr val="E3AE24">
            <a:alpha val="70000"/>
          </a:srgbClr>
        </a:solidFill>
        <a:ln>
          <a:noFill/>
        </a:ln>
      </dgm:spPr>
      <dgm:t>
        <a:bodyPr/>
        <a:lstStyle/>
        <a:p>
          <a:r>
            <a:rPr lang="en-US" sz="2600" b="1" dirty="0" smtClean="0">
              <a:latin typeface="Arial" pitchFamily="34" charset="0"/>
              <a:cs typeface="Arial" pitchFamily="34" charset="0"/>
            </a:rPr>
            <a:t>Domestic Violence</a:t>
          </a:r>
          <a:endParaRPr lang="en-US" sz="2600" b="1" dirty="0">
            <a:latin typeface="Arial" pitchFamily="34" charset="0"/>
            <a:cs typeface="Arial" pitchFamily="34" charset="0"/>
          </a:endParaRPr>
        </a:p>
      </dgm:t>
      <dgm:extLst>
        <a:ext uri="{E40237B7-FDA0-4F09-8148-C483321AD2D9}">
          <dgm14:cNvPr xmlns:dgm14="http://schemas.microsoft.com/office/drawing/2010/diagram" id="0" name="" descr="This graphic lists the Clery Crimes classified as relationship crimes including domestic violence, dating violence and stalking incidents."/>
        </a:ext>
      </dgm:extLst>
    </dgm:pt>
    <dgm:pt modelId="{DACEC350-465E-4096-9627-B727F9C04B16}" type="parTrans" cxnId="{1F8BB421-6012-4FF6-A711-0193D81683F9}">
      <dgm:prSet/>
      <dgm:spPr/>
      <dgm:t>
        <a:bodyPr/>
        <a:lstStyle/>
        <a:p>
          <a:endParaRPr lang="en-US"/>
        </a:p>
      </dgm:t>
    </dgm:pt>
    <dgm:pt modelId="{1AA9C608-D3E1-4D53-BBBC-6A455D11F5BB}" type="sibTrans" cxnId="{1F8BB421-6012-4FF6-A711-0193D81683F9}">
      <dgm:prSet/>
      <dgm:spPr/>
      <dgm:t>
        <a:bodyPr/>
        <a:lstStyle/>
        <a:p>
          <a:endParaRPr lang="en-US"/>
        </a:p>
      </dgm:t>
    </dgm:pt>
    <dgm:pt modelId="{D029ABC1-F4C9-4786-8720-BF11A7C1C8D4}">
      <dgm:prSet phldrT="[Text]" custT="1"/>
      <dgm:spPr>
        <a:solidFill>
          <a:srgbClr val="E3AE24">
            <a:alpha val="70000"/>
          </a:srgbClr>
        </a:solidFill>
        <a:ln>
          <a:noFill/>
        </a:ln>
      </dgm:spPr>
      <dgm:t>
        <a:bodyPr/>
        <a:lstStyle/>
        <a:p>
          <a:r>
            <a:rPr lang="en-US" sz="2600" b="1" dirty="0" smtClean="0">
              <a:latin typeface="Arial" pitchFamily="34" charset="0"/>
              <a:cs typeface="Arial" pitchFamily="34" charset="0"/>
            </a:rPr>
            <a:t>Dating Violence</a:t>
          </a:r>
          <a:endParaRPr lang="en-US" sz="2600" b="1" dirty="0">
            <a:latin typeface="Arial" pitchFamily="34" charset="0"/>
            <a:cs typeface="Arial" pitchFamily="34" charset="0"/>
          </a:endParaRPr>
        </a:p>
      </dgm:t>
    </dgm:pt>
    <dgm:pt modelId="{F9650BDA-D35A-4D0F-AF2E-48CAAFDB39AB}" type="parTrans" cxnId="{08AA13E0-3A72-4D41-86A6-BDD72472B588}">
      <dgm:prSet/>
      <dgm:spPr/>
      <dgm:t>
        <a:bodyPr/>
        <a:lstStyle/>
        <a:p>
          <a:endParaRPr lang="en-US"/>
        </a:p>
      </dgm:t>
    </dgm:pt>
    <dgm:pt modelId="{B7302944-944D-4A2F-AD27-6805F8672F1C}" type="sibTrans" cxnId="{08AA13E0-3A72-4D41-86A6-BDD72472B588}">
      <dgm:prSet/>
      <dgm:spPr/>
      <dgm:t>
        <a:bodyPr/>
        <a:lstStyle/>
        <a:p>
          <a:endParaRPr lang="en-US"/>
        </a:p>
      </dgm:t>
    </dgm:pt>
    <dgm:pt modelId="{9DF4E64F-82C1-4C8E-B937-CD2A4DF81277}">
      <dgm:prSet phldrT="[Text]" custT="1"/>
      <dgm:spPr>
        <a:solidFill>
          <a:srgbClr val="E3AE24">
            <a:alpha val="70000"/>
          </a:srgbClr>
        </a:solidFill>
        <a:ln>
          <a:noFill/>
        </a:ln>
      </dgm:spPr>
      <dgm:t>
        <a:bodyPr/>
        <a:lstStyle/>
        <a:p>
          <a:r>
            <a:rPr lang="en-US" sz="2600" b="1" dirty="0" smtClean="0">
              <a:latin typeface="Arial" pitchFamily="34" charset="0"/>
              <a:cs typeface="Arial" pitchFamily="34" charset="0"/>
            </a:rPr>
            <a:t>Stalking Incidents</a:t>
          </a:r>
          <a:endParaRPr lang="en-US" sz="2600" b="1" dirty="0">
            <a:latin typeface="Arial" pitchFamily="34" charset="0"/>
            <a:cs typeface="Arial" pitchFamily="34" charset="0"/>
          </a:endParaRPr>
        </a:p>
      </dgm:t>
    </dgm:pt>
    <dgm:pt modelId="{EB18555C-A19A-480C-8AC3-0AA2712E63BA}" type="parTrans" cxnId="{01EF4B62-E445-4384-A991-BC48C75C7A9D}">
      <dgm:prSet/>
      <dgm:spPr/>
      <dgm:t>
        <a:bodyPr/>
        <a:lstStyle/>
        <a:p>
          <a:endParaRPr lang="en-US"/>
        </a:p>
      </dgm:t>
    </dgm:pt>
    <dgm:pt modelId="{ADE5C555-65A8-4A9C-AC72-68D7BC19A486}" type="sibTrans" cxnId="{01EF4B62-E445-4384-A991-BC48C75C7A9D}">
      <dgm:prSet/>
      <dgm:spPr/>
      <dgm:t>
        <a:bodyPr/>
        <a:lstStyle/>
        <a:p>
          <a:endParaRPr lang="en-US"/>
        </a:p>
      </dgm:t>
    </dgm:pt>
    <dgm:pt modelId="{1C7455C6-D26A-40BC-81F5-C8DE6EABE0C7}" type="pres">
      <dgm:prSet presAssocID="{BF7269D4-4213-4CD0-990E-710F4AE27FDE}" presName="Name0" presStyleCnt="0">
        <dgm:presLayoutVars>
          <dgm:dir/>
          <dgm:animLvl val="lvl"/>
          <dgm:resizeHandles val="exact"/>
        </dgm:presLayoutVars>
      </dgm:prSet>
      <dgm:spPr/>
      <dgm:t>
        <a:bodyPr/>
        <a:lstStyle/>
        <a:p>
          <a:endParaRPr lang="en-US"/>
        </a:p>
      </dgm:t>
    </dgm:pt>
    <dgm:pt modelId="{5AFC1624-62C6-4513-896F-9CD5F6269EEE}" type="pres">
      <dgm:prSet presAssocID="{28B47A66-78DF-4534-A914-A67D672AD127}" presName="composite" presStyleCnt="0"/>
      <dgm:spPr/>
    </dgm:pt>
    <dgm:pt modelId="{B6FEDA87-43EA-48ED-B91B-F5F5DD5D9F14}" type="pres">
      <dgm:prSet presAssocID="{28B47A66-78DF-4534-A914-A67D672AD127}" presName="parTx" presStyleLbl="alignNode1" presStyleIdx="0" presStyleCnt="1" custLinFactNeighborY="-1271">
        <dgm:presLayoutVars>
          <dgm:chMax val="0"/>
          <dgm:chPref val="0"/>
          <dgm:bulletEnabled val="1"/>
        </dgm:presLayoutVars>
      </dgm:prSet>
      <dgm:spPr/>
      <dgm:t>
        <a:bodyPr/>
        <a:lstStyle/>
        <a:p>
          <a:endParaRPr lang="en-US"/>
        </a:p>
      </dgm:t>
    </dgm:pt>
    <dgm:pt modelId="{946764E8-455F-40C8-A3F3-16CBAFC67AFE}" type="pres">
      <dgm:prSet presAssocID="{28B47A66-78DF-4534-A914-A67D672AD127}" presName="desTx" presStyleLbl="alignAccFollowNode1" presStyleIdx="0" presStyleCnt="1">
        <dgm:presLayoutVars>
          <dgm:bulletEnabled val="1"/>
        </dgm:presLayoutVars>
      </dgm:prSet>
      <dgm:spPr/>
      <dgm:t>
        <a:bodyPr/>
        <a:lstStyle/>
        <a:p>
          <a:endParaRPr lang="en-US"/>
        </a:p>
      </dgm:t>
    </dgm:pt>
  </dgm:ptLst>
  <dgm:cxnLst>
    <dgm:cxn modelId="{CF7FDF24-F87E-4440-9BEC-840122410718}" type="presOf" srcId="{28B47A66-78DF-4534-A914-A67D672AD127}" destId="{B6FEDA87-43EA-48ED-B91B-F5F5DD5D9F14}" srcOrd="0" destOrd="0" presId="urn:microsoft.com/office/officeart/2005/8/layout/hList1"/>
    <dgm:cxn modelId="{46D69B00-FD0F-48C7-9227-9CA7CF2D092A}" srcId="{BF7269D4-4213-4CD0-990E-710F4AE27FDE}" destId="{28B47A66-78DF-4534-A914-A67D672AD127}" srcOrd="0" destOrd="0" parTransId="{15057A43-7825-42F5-B9FE-EE18D8B986BD}" sibTransId="{35AA23B5-1BF0-412B-8A96-846B47E12E3A}"/>
    <dgm:cxn modelId="{01EF4B62-E445-4384-A991-BC48C75C7A9D}" srcId="{28B47A66-78DF-4534-A914-A67D672AD127}" destId="{9DF4E64F-82C1-4C8E-B937-CD2A4DF81277}" srcOrd="2" destOrd="0" parTransId="{EB18555C-A19A-480C-8AC3-0AA2712E63BA}" sibTransId="{ADE5C555-65A8-4A9C-AC72-68D7BC19A486}"/>
    <dgm:cxn modelId="{1F8BB421-6012-4FF6-A711-0193D81683F9}" srcId="{28B47A66-78DF-4534-A914-A67D672AD127}" destId="{1EB02EDE-8BB9-47E1-BB2A-7E64E9366768}" srcOrd="0" destOrd="0" parTransId="{DACEC350-465E-4096-9627-B727F9C04B16}" sibTransId="{1AA9C608-D3E1-4D53-BBBC-6A455D11F5BB}"/>
    <dgm:cxn modelId="{08AA13E0-3A72-4D41-86A6-BDD72472B588}" srcId="{28B47A66-78DF-4534-A914-A67D672AD127}" destId="{D029ABC1-F4C9-4786-8720-BF11A7C1C8D4}" srcOrd="1" destOrd="0" parTransId="{F9650BDA-D35A-4D0F-AF2E-48CAAFDB39AB}" sibTransId="{B7302944-944D-4A2F-AD27-6805F8672F1C}"/>
    <dgm:cxn modelId="{35EB7A81-B6FB-4005-9F0D-33B4A3A6F33A}" type="presOf" srcId="{1EB02EDE-8BB9-47E1-BB2A-7E64E9366768}" destId="{946764E8-455F-40C8-A3F3-16CBAFC67AFE}" srcOrd="0" destOrd="0" presId="urn:microsoft.com/office/officeart/2005/8/layout/hList1"/>
    <dgm:cxn modelId="{E6A23ABB-6DF2-41B2-9228-78DD1D596B0A}" type="presOf" srcId="{BF7269D4-4213-4CD0-990E-710F4AE27FDE}" destId="{1C7455C6-D26A-40BC-81F5-C8DE6EABE0C7}" srcOrd="0" destOrd="0" presId="urn:microsoft.com/office/officeart/2005/8/layout/hList1"/>
    <dgm:cxn modelId="{5D697A99-455E-4CB0-9047-145D98C5D7B9}" type="presOf" srcId="{9DF4E64F-82C1-4C8E-B937-CD2A4DF81277}" destId="{946764E8-455F-40C8-A3F3-16CBAFC67AFE}" srcOrd="0" destOrd="2" presId="urn:microsoft.com/office/officeart/2005/8/layout/hList1"/>
    <dgm:cxn modelId="{B9961758-1238-43B6-AF80-AB502F7B7D8E}" type="presOf" srcId="{D029ABC1-F4C9-4786-8720-BF11A7C1C8D4}" destId="{946764E8-455F-40C8-A3F3-16CBAFC67AFE}" srcOrd="0" destOrd="1" presId="urn:microsoft.com/office/officeart/2005/8/layout/hList1"/>
    <dgm:cxn modelId="{B79C85F2-D169-43BC-84F1-41033867C400}" type="presParOf" srcId="{1C7455C6-D26A-40BC-81F5-C8DE6EABE0C7}" destId="{5AFC1624-62C6-4513-896F-9CD5F6269EEE}" srcOrd="0" destOrd="0" presId="urn:microsoft.com/office/officeart/2005/8/layout/hList1"/>
    <dgm:cxn modelId="{680B6F2D-7988-4E2E-91A0-B706AC598F2B}" type="presParOf" srcId="{5AFC1624-62C6-4513-896F-9CD5F6269EEE}" destId="{B6FEDA87-43EA-48ED-B91B-F5F5DD5D9F14}" srcOrd="0" destOrd="0" presId="urn:microsoft.com/office/officeart/2005/8/layout/hList1"/>
    <dgm:cxn modelId="{6B7BDE8F-036C-4ACB-B7C8-54EF0225B238}" type="presParOf" srcId="{5AFC1624-62C6-4513-896F-9CD5F6269EEE}" destId="{946764E8-455F-40C8-A3F3-16CBAFC67AFE}"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8D74504-CBF7-4A5D-8A03-D71FC39748EF}"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4841BA5E-30AB-4E65-ADF9-19F4CB0B167D}">
      <dgm:prSet custT="1"/>
      <dgm:spPr>
        <a:solidFill>
          <a:srgbClr val="E3AE24"/>
        </a:solidFill>
      </dgm:spPr>
      <dgm:t>
        <a:bodyPr/>
        <a:lstStyle/>
        <a:p>
          <a:pPr algn="l"/>
          <a:r>
            <a:rPr lang="en-US" sz="2800" dirty="0" smtClean="0">
              <a:latin typeface="Arial" pitchFamily="34" charset="0"/>
              <a:cs typeface="Arial" pitchFamily="34" charset="0"/>
            </a:rPr>
            <a:t>What type of crime?</a:t>
          </a:r>
        </a:p>
      </dgm:t>
    </dgm:pt>
    <dgm:pt modelId="{45A9BA8F-B5CA-4AC1-8158-80E136ADC48A}" type="parTrans" cxnId="{1E931892-B916-44A9-A273-882C425072BC}">
      <dgm:prSet/>
      <dgm:spPr/>
      <dgm:t>
        <a:bodyPr/>
        <a:lstStyle/>
        <a:p>
          <a:pPr algn="l"/>
          <a:endParaRPr lang="en-US"/>
        </a:p>
      </dgm:t>
    </dgm:pt>
    <dgm:pt modelId="{499FA043-A94B-49BD-8460-84A2AC0D0CBD}" type="sibTrans" cxnId="{1E931892-B916-44A9-A273-882C425072BC}">
      <dgm:prSet/>
      <dgm:spPr/>
      <dgm:t>
        <a:bodyPr/>
        <a:lstStyle/>
        <a:p>
          <a:pPr algn="l"/>
          <a:endParaRPr lang="en-US"/>
        </a:p>
      </dgm:t>
    </dgm:pt>
    <dgm:pt modelId="{C256B7E0-4EAB-4FE7-A16C-67ABEFF823C7}">
      <dgm:prSet custT="1"/>
      <dgm:spPr>
        <a:solidFill>
          <a:srgbClr val="E3AE24">
            <a:alpha val="50000"/>
          </a:srgbClr>
        </a:solidFill>
      </dgm:spPr>
      <dgm:t>
        <a:bodyPr/>
        <a:lstStyle/>
        <a:p>
          <a:pPr algn="l"/>
          <a:r>
            <a:rPr lang="en-US" sz="2800" dirty="0" smtClean="0">
              <a:latin typeface="Arial" pitchFamily="34" charset="0"/>
              <a:cs typeface="Arial" pitchFamily="34" charset="0"/>
            </a:rPr>
            <a:t>Where did it occur?</a:t>
          </a:r>
          <a:endParaRPr lang="en-US" sz="2800" dirty="0">
            <a:latin typeface="Arial" pitchFamily="34" charset="0"/>
            <a:cs typeface="Arial" pitchFamily="34" charset="0"/>
          </a:endParaRPr>
        </a:p>
      </dgm:t>
    </dgm:pt>
    <dgm:pt modelId="{284F6418-E771-4AA5-9611-6A889EB54A4B}" type="parTrans" cxnId="{A242F3F8-2833-4A1C-8067-AB811A776078}">
      <dgm:prSet/>
      <dgm:spPr/>
      <dgm:t>
        <a:bodyPr/>
        <a:lstStyle/>
        <a:p>
          <a:pPr algn="l"/>
          <a:endParaRPr lang="en-US"/>
        </a:p>
      </dgm:t>
    </dgm:pt>
    <dgm:pt modelId="{D19A9F40-45F8-4DF0-9BDD-DDFE0D7709FC}" type="sibTrans" cxnId="{A242F3F8-2833-4A1C-8067-AB811A776078}">
      <dgm:prSet/>
      <dgm:spPr/>
      <dgm:t>
        <a:bodyPr/>
        <a:lstStyle/>
        <a:p>
          <a:pPr algn="l"/>
          <a:endParaRPr lang="en-US"/>
        </a:p>
      </dgm:t>
    </dgm:pt>
    <dgm:pt modelId="{F3F865F0-648E-4CAB-AE42-57B946C549C9}">
      <dgm:prSet custT="1"/>
      <dgm:spPr>
        <a:solidFill>
          <a:srgbClr val="E3AE24"/>
        </a:solidFill>
      </dgm:spPr>
      <dgm:t>
        <a:bodyPr/>
        <a:lstStyle/>
        <a:p>
          <a:pPr algn="l"/>
          <a:r>
            <a:rPr lang="en-US" sz="2800" dirty="0" smtClean="0">
              <a:latin typeface="Arial" pitchFamily="34" charset="0"/>
              <a:cs typeface="Arial" pitchFamily="34" charset="0"/>
            </a:rPr>
            <a:t>When did it occur?</a:t>
          </a:r>
          <a:endParaRPr lang="en-US" sz="2800" dirty="0">
            <a:latin typeface="Arial" pitchFamily="34" charset="0"/>
            <a:cs typeface="Arial" pitchFamily="34" charset="0"/>
          </a:endParaRPr>
        </a:p>
      </dgm:t>
    </dgm:pt>
    <dgm:pt modelId="{AB6AB8B2-3AC5-4576-A02E-7372BF682F7A}" type="parTrans" cxnId="{9325DF47-1C18-4CEC-9CB2-0FA5B9D0CF04}">
      <dgm:prSet/>
      <dgm:spPr/>
      <dgm:t>
        <a:bodyPr/>
        <a:lstStyle/>
        <a:p>
          <a:pPr algn="l"/>
          <a:endParaRPr lang="en-US"/>
        </a:p>
      </dgm:t>
    </dgm:pt>
    <dgm:pt modelId="{90056595-82DD-4AB1-ABD0-4FC1BA00933F}" type="sibTrans" cxnId="{9325DF47-1C18-4CEC-9CB2-0FA5B9D0CF04}">
      <dgm:prSet/>
      <dgm:spPr/>
      <dgm:t>
        <a:bodyPr/>
        <a:lstStyle/>
        <a:p>
          <a:pPr algn="l"/>
          <a:endParaRPr lang="en-US"/>
        </a:p>
      </dgm:t>
    </dgm:pt>
    <dgm:pt modelId="{1181B559-1390-4D88-A36D-8132FB191C3B}">
      <dgm:prSet custT="1"/>
      <dgm:spPr>
        <a:solidFill>
          <a:srgbClr val="E3AE24">
            <a:alpha val="50000"/>
          </a:srgbClr>
        </a:solidFill>
      </dgm:spPr>
      <dgm:t>
        <a:bodyPr/>
        <a:lstStyle/>
        <a:p>
          <a:pPr algn="l"/>
          <a:r>
            <a:rPr lang="en-US" sz="2800" dirty="0" smtClean="0">
              <a:latin typeface="Arial" pitchFamily="34" charset="0"/>
              <a:cs typeface="Arial" pitchFamily="34" charset="0"/>
            </a:rPr>
            <a:t>When was it reported to you?</a:t>
          </a:r>
          <a:endParaRPr lang="en-US" sz="2800" dirty="0">
            <a:latin typeface="Arial" pitchFamily="34" charset="0"/>
            <a:cs typeface="Arial" pitchFamily="34" charset="0"/>
          </a:endParaRPr>
        </a:p>
      </dgm:t>
    </dgm:pt>
    <dgm:pt modelId="{2A86FF41-651E-4DE4-9CA6-98194C74BA2C}" type="parTrans" cxnId="{66C04EA9-2C3F-4C7D-9B75-519377389E77}">
      <dgm:prSet/>
      <dgm:spPr/>
      <dgm:t>
        <a:bodyPr/>
        <a:lstStyle/>
        <a:p>
          <a:pPr algn="l"/>
          <a:endParaRPr lang="en-US"/>
        </a:p>
      </dgm:t>
    </dgm:pt>
    <dgm:pt modelId="{6F4E847E-ED38-4D01-A8D8-897D3135BB86}" type="sibTrans" cxnId="{66C04EA9-2C3F-4C7D-9B75-519377389E77}">
      <dgm:prSet/>
      <dgm:spPr/>
      <dgm:t>
        <a:bodyPr/>
        <a:lstStyle/>
        <a:p>
          <a:pPr algn="l"/>
          <a:endParaRPr lang="en-US"/>
        </a:p>
      </dgm:t>
    </dgm:pt>
    <dgm:pt modelId="{E29B11C9-2E1F-452D-B620-D3F55BF33A47}">
      <dgm:prSet custT="1"/>
      <dgm:spPr>
        <a:solidFill>
          <a:srgbClr val="E3AE24"/>
        </a:solidFill>
      </dgm:spPr>
      <dgm:t>
        <a:bodyPr/>
        <a:lstStyle/>
        <a:p>
          <a:pPr algn="l"/>
          <a:r>
            <a:rPr lang="en-US" sz="2800" dirty="0" smtClean="0">
              <a:latin typeface="Arial" pitchFamily="34" charset="0"/>
              <a:cs typeface="Arial" pitchFamily="34" charset="0"/>
            </a:rPr>
            <a:t>Who was the victim? * </a:t>
          </a:r>
        </a:p>
      </dgm:t>
    </dgm:pt>
    <dgm:pt modelId="{24731711-7A25-46A4-977F-BCD8691A017D}" type="parTrans" cxnId="{82CDBB0A-17D1-48B7-BEFF-8E4D2A6090B4}">
      <dgm:prSet/>
      <dgm:spPr/>
      <dgm:t>
        <a:bodyPr/>
        <a:lstStyle/>
        <a:p>
          <a:pPr algn="l"/>
          <a:endParaRPr lang="en-US"/>
        </a:p>
      </dgm:t>
    </dgm:pt>
    <dgm:pt modelId="{3512FE1A-4A45-4844-872C-34B5B39085F7}" type="sibTrans" cxnId="{82CDBB0A-17D1-48B7-BEFF-8E4D2A6090B4}">
      <dgm:prSet/>
      <dgm:spPr/>
      <dgm:t>
        <a:bodyPr/>
        <a:lstStyle/>
        <a:p>
          <a:pPr algn="l"/>
          <a:endParaRPr lang="en-US"/>
        </a:p>
      </dgm:t>
    </dgm:pt>
    <dgm:pt modelId="{7DDE2A14-9352-4EE7-B537-609D591DD5FF}">
      <dgm:prSet custT="1"/>
      <dgm:spPr>
        <a:solidFill>
          <a:srgbClr val="E3AE24">
            <a:alpha val="50000"/>
          </a:srgbClr>
        </a:solidFill>
      </dgm:spPr>
      <dgm:t>
        <a:bodyPr/>
        <a:lstStyle/>
        <a:p>
          <a:pPr algn="l"/>
          <a:r>
            <a:rPr lang="en-US" sz="2800" dirty="0" smtClean="0">
              <a:latin typeface="Arial" pitchFamily="34" charset="0"/>
              <a:cs typeface="Arial" pitchFamily="34" charset="0"/>
            </a:rPr>
            <a:t>Were there any witnesses? *</a:t>
          </a:r>
          <a:endParaRPr lang="en-US" sz="2800" dirty="0">
            <a:latin typeface="Arial" pitchFamily="34" charset="0"/>
            <a:cs typeface="Arial" pitchFamily="34" charset="0"/>
          </a:endParaRPr>
        </a:p>
      </dgm:t>
    </dgm:pt>
    <dgm:pt modelId="{08333762-8998-45E5-A0DC-4634C65392DE}" type="parTrans" cxnId="{723888D5-885A-49D1-8053-342D11F2734B}">
      <dgm:prSet/>
      <dgm:spPr/>
      <dgm:t>
        <a:bodyPr/>
        <a:lstStyle/>
        <a:p>
          <a:pPr algn="l"/>
          <a:endParaRPr lang="en-US"/>
        </a:p>
      </dgm:t>
    </dgm:pt>
    <dgm:pt modelId="{76FA4A7F-BCB2-4F80-A360-2482F239942F}" type="sibTrans" cxnId="{723888D5-885A-49D1-8053-342D11F2734B}">
      <dgm:prSet/>
      <dgm:spPr/>
      <dgm:t>
        <a:bodyPr/>
        <a:lstStyle/>
        <a:p>
          <a:pPr algn="l"/>
          <a:endParaRPr lang="en-US"/>
        </a:p>
      </dgm:t>
    </dgm:pt>
    <dgm:pt modelId="{E5773CCB-5D3E-48AE-980D-278613775339}">
      <dgm:prSet custT="1"/>
      <dgm:spPr>
        <a:solidFill>
          <a:srgbClr val="E3AE24"/>
        </a:solidFill>
      </dgm:spPr>
      <dgm:t>
        <a:bodyPr/>
        <a:lstStyle/>
        <a:p>
          <a:pPr algn="l"/>
          <a:r>
            <a:rPr lang="en-US" sz="2800" dirty="0" smtClean="0">
              <a:latin typeface="Arial" pitchFamily="34" charset="0"/>
              <a:cs typeface="Arial" pitchFamily="34" charset="0"/>
            </a:rPr>
            <a:t>Are there any suspects? *</a:t>
          </a:r>
        </a:p>
      </dgm:t>
    </dgm:pt>
    <dgm:pt modelId="{640044EB-07C2-4C58-9D0B-9975621B1A3D}" type="parTrans" cxnId="{03467922-437A-4994-9217-C174D4064CEE}">
      <dgm:prSet/>
      <dgm:spPr/>
      <dgm:t>
        <a:bodyPr/>
        <a:lstStyle/>
        <a:p>
          <a:pPr algn="l"/>
          <a:endParaRPr lang="en-US"/>
        </a:p>
      </dgm:t>
    </dgm:pt>
    <dgm:pt modelId="{1C46822E-93A1-4913-81FB-516B4878B53F}" type="sibTrans" cxnId="{03467922-437A-4994-9217-C174D4064CEE}">
      <dgm:prSet/>
      <dgm:spPr/>
      <dgm:t>
        <a:bodyPr/>
        <a:lstStyle/>
        <a:p>
          <a:pPr algn="l"/>
          <a:endParaRPr lang="en-US"/>
        </a:p>
      </dgm:t>
    </dgm:pt>
    <dgm:pt modelId="{F82DDEA7-3046-4ECD-824E-0A5FB2199463}" type="pres">
      <dgm:prSet presAssocID="{58D74504-CBF7-4A5D-8A03-D71FC39748EF}" presName="linear" presStyleCnt="0">
        <dgm:presLayoutVars>
          <dgm:animLvl val="lvl"/>
          <dgm:resizeHandles val="exact"/>
        </dgm:presLayoutVars>
      </dgm:prSet>
      <dgm:spPr/>
      <dgm:t>
        <a:bodyPr/>
        <a:lstStyle/>
        <a:p>
          <a:endParaRPr lang="en-US"/>
        </a:p>
      </dgm:t>
    </dgm:pt>
    <dgm:pt modelId="{B71AC5F1-C78F-4452-BDB7-E9D873565D48}" type="pres">
      <dgm:prSet presAssocID="{4841BA5E-30AB-4E65-ADF9-19F4CB0B167D}" presName="parentText" presStyleLbl="node1" presStyleIdx="0" presStyleCnt="7">
        <dgm:presLayoutVars>
          <dgm:chMax val="0"/>
          <dgm:bulletEnabled val="1"/>
        </dgm:presLayoutVars>
      </dgm:prSet>
      <dgm:spPr/>
      <dgm:t>
        <a:bodyPr/>
        <a:lstStyle/>
        <a:p>
          <a:endParaRPr lang="en-US"/>
        </a:p>
      </dgm:t>
    </dgm:pt>
    <dgm:pt modelId="{F82A210E-765D-4F78-B5B8-5696E48D76A8}" type="pres">
      <dgm:prSet presAssocID="{499FA043-A94B-49BD-8460-84A2AC0D0CBD}" presName="spacer" presStyleCnt="0"/>
      <dgm:spPr/>
    </dgm:pt>
    <dgm:pt modelId="{D8953EE0-0601-4062-8AD6-6A46C3955BBC}" type="pres">
      <dgm:prSet presAssocID="{C256B7E0-4EAB-4FE7-A16C-67ABEFF823C7}" presName="parentText" presStyleLbl="node1" presStyleIdx="1" presStyleCnt="7">
        <dgm:presLayoutVars>
          <dgm:chMax val="0"/>
          <dgm:bulletEnabled val="1"/>
        </dgm:presLayoutVars>
      </dgm:prSet>
      <dgm:spPr/>
      <dgm:t>
        <a:bodyPr/>
        <a:lstStyle/>
        <a:p>
          <a:endParaRPr lang="en-US"/>
        </a:p>
      </dgm:t>
    </dgm:pt>
    <dgm:pt modelId="{32E301CA-CF9A-491A-84D8-C485555D9AEF}" type="pres">
      <dgm:prSet presAssocID="{D19A9F40-45F8-4DF0-9BDD-DDFE0D7709FC}" presName="spacer" presStyleCnt="0"/>
      <dgm:spPr/>
    </dgm:pt>
    <dgm:pt modelId="{EC57D075-C10B-49B4-B07D-4338B942A666}" type="pres">
      <dgm:prSet presAssocID="{F3F865F0-648E-4CAB-AE42-57B946C549C9}" presName="parentText" presStyleLbl="node1" presStyleIdx="2" presStyleCnt="7">
        <dgm:presLayoutVars>
          <dgm:chMax val="0"/>
          <dgm:bulletEnabled val="1"/>
        </dgm:presLayoutVars>
      </dgm:prSet>
      <dgm:spPr/>
      <dgm:t>
        <a:bodyPr/>
        <a:lstStyle/>
        <a:p>
          <a:endParaRPr lang="en-US"/>
        </a:p>
      </dgm:t>
    </dgm:pt>
    <dgm:pt modelId="{9786058C-A2BB-4A99-BB12-FECD92E5204B}" type="pres">
      <dgm:prSet presAssocID="{90056595-82DD-4AB1-ABD0-4FC1BA00933F}" presName="spacer" presStyleCnt="0"/>
      <dgm:spPr/>
    </dgm:pt>
    <dgm:pt modelId="{ECC5C60A-FA99-4046-B0A4-DD08DEB9F6E9}" type="pres">
      <dgm:prSet presAssocID="{1181B559-1390-4D88-A36D-8132FB191C3B}" presName="parentText" presStyleLbl="node1" presStyleIdx="3" presStyleCnt="7">
        <dgm:presLayoutVars>
          <dgm:chMax val="0"/>
          <dgm:bulletEnabled val="1"/>
        </dgm:presLayoutVars>
      </dgm:prSet>
      <dgm:spPr/>
      <dgm:t>
        <a:bodyPr/>
        <a:lstStyle/>
        <a:p>
          <a:endParaRPr lang="en-US"/>
        </a:p>
      </dgm:t>
    </dgm:pt>
    <dgm:pt modelId="{648B4ED3-CE51-4402-93F3-ACFA7779CBF8}" type="pres">
      <dgm:prSet presAssocID="{6F4E847E-ED38-4D01-A8D8-897D3135BB86}" presName="spacer" presStyleCnt="0"/>
      <dgm:spPr/>
    </dgm:pt>
    <dgm:pt modelId="{67C3B623-520B-42D6-9A82-B7A359BB92E5}" type="pres">
      <dgm:prSet presAssocID="{E29B11C9-2E1F-452D-B620-D3F55BF33A47}" presName="parentText" presStyleLbl="node1" presStyleIdx="4" presStyleCnt="7">
        <dgm:presLayoutVars>
          <dgm:chMax val="0"/>
          <dgm:bulletEnabled val="1"/>
        </dgm:presLayoutVars>
      </dgm:prSet>
      <dgm:spPr/>
      <dgm:t>
        <a:bodyPr/>
        <a:lstStyle/>
        <a:p>
          <a:endParaRPr lang="en-US"/>
        </a:p>
      </dgm:t>
    </dgm:pt>
    <dgm:pt modelId="{BF4C65A0-DAA9-4B1C-8C7A-7C1A72A7D046}" type="pres">
      <dgm:prSet presAssocID="{3512FE1A-4A45-4844-872C-34B5B39085F7}" presName="spacer" presStyleCnt="0"/>
      <dgm:spPr/>
    </dgm:pt>
    <dgm:pt modelId="{8543B312-7BF5-4BFF-BFB1-F419D0CDFDCE}" type="pres">
      <dgm:prSet presAssocID="{7DDE2A14-9352-4EE7-B537-609D591DD5FF}" presName="parentText" presStyleLbl="node1" presStyleIdx="5" presStyleCnt="7">
        <dgm:presLayoutVars>
          <dgm:chMax val="0"/>
          <dgm:bulletEnabled val="1"/>
        </dgm:presLayoutVars>
      </dgm:prSet>
      <dgm:spPr/>
      <dgm:t>
        <a:bodyPr/>
        <a:lstStyle/>
        <a:p>
          <a:endParaRPr lang="en-US"/>
        </a:p>
      </dgm:t>
    </dgm:pt>
    <dgm:pt modelId="{7931E42C-663F-4975-A755-535C27133A99}" type="pres">
      <dgm:prSet presAssocID="{76FA4A7F-BCB2-4F80-A360-2482F239942F}" presName="spacer" presStyleCnt="0"/>
      <dgm:spPr/>
    </dgm:pt>
    <dgm:pt modelId="{34C603D3-639F-409B-B8AD-7AFA15CB1B69}" type="pres">
      <dgm:prSet presAssocID="{E5773CCB-5D3E-48AE-980D-278613775339}" presName="parentText" presStyleLbl="node1" presStyleIdx="6" presStyleCnt="7">
        <dgm:presLayoutVars>
          <dgm:chMax val="0"/>
          <dgm:bulletEnabled val="1"/>
        </dgm:presLayoutVars>
      </dgm:prSet>
      <dgm:spPr/>
      <dgm:t>
        <a:bodyPr/>
        <a:lstStyle/>
        <a:p>
          <a:endParaRPr lang="en-US"/>
        </a:p>
      </dgm:t>
    </dgm:pt>
  </dgm:ptLst>
  <dgm:cxnLst>
    <dgm:cxn modelId="{6D9BFE9E-A6D9-4736-B128-682BB0E6A177}" type="presOf" srcId="{F3F865F0-648E-4CAB-AE42-57B946C549C9}" destId="{EC57D075-C10B-49B4-B07D-4338B942A666}" srcOrd="0" destOrd="0" presId="urn:microsoft.com/office/officeart/2005/8/layout/vList2"/>
    <dgm:cxn modelId="{03467922-437A-4994-9217-C174D4064CEE}" srcId="{58D74504-CBF7-4A5D-8A03-D71FC39748EF}" destId="{E5773CCB-5D3E-48AE-980D-278613775339}" srcOrd="6" destOrd="0" parTransId="{640044EB-07C2-4C58-9D0B-9975621B1A3D}" sibTransId="{1C46822E-93A1-4913-81FB-516B4878B53F}"/>
    <dgm:cxn modelId="{294C9E2D-621D-476C-BB89-D9D11901B09A}" type="presOf" srcId="{4841BA5E-30AB-4E65-ADF9-19F4CB0B167D}" destId="{B71AC5F1-C78F-4452-BDB7-E9D873565D48}" srcOrd="0" destOrd="0" presId="urn:microsoft.com/office/officeart/2005/8/layout/vList2"/>
    <dgm:cxn modelId="{66C04EA9-2C3F-4C7D-9B75-519377389E77}" srcId="{58D74504-CBF7-4A5D-8A03-D71FC39748EF}" destId="{1181B559-1390-4D88-A36D-8132FB191C3B}" srcOrd="3" destOrd="0" parTransId="{2A86FF41-651E-4DE4-9CA6-98194C74BA2C}" sibTransId="{6F4E847E-ED38-4D01-A8D8-897D3135BB86}"/>
    <dgm:cxn modelId="{412549E2-D2F3-4689-9F9D-C40380C8C3A5}" type="presOf" srcId="{E5773CCB-5D3E-48AE-980D-278613775339}" destId="{34C603D3-639F-409B-B8AD-7AFA15CB1B69}" srcOrd="0" destOrd="0" presId="urn:microsoft.com/office/officeart/2005/8/layout/vList2"/>
    <dgm:cxn modelId="{C22EF79A-3730-45EC-B828-9A983588E570}" type="presOf" srcId="{7DDE2A14-9352-4EE7-B537-609D591DD5FF}" destId="{8543B312-7BF5-4BFF-BFB1-F419D0CDFDCE}" srcOrd="0" destOrd="0" presId="urn:microsoft.com/office/officeart/2005/8/layout/vList2"/>
    <dgm:cxn modelId="{9325DF47-1C18-4CEC-9CB2-0FA5B9D0CF04}" srcId="{58D74504-CBF7-4A5D-8A03-D71FC39748EF}" destId="{F3F865F0-648E-4CAB-AE42-57B946C549C9}" srcOrd="2" destOrd="0" parTransId="{AB6AB8B2-3AC5-4576-A02E-7372BF682F7A}" sibTransId="{90056595-82DD-4AB1-ABD0-4FC1BA00933F}"/>
    <dgm:cxn modelId="{1E931892-B916-44A9-A273-882C425072BC}" srcId="{58D74504-CBF7-4A5D-8A03-D71FC39748EF}" destId="{4841BA5E-30AB-4E65-ADF9-19F4CB0B167D}" srcOrd="0" destOrd="0" parTransId="{45A9BA8F-B5CA-4AC1-8158-80E136ADC48A}" sibTransId="{499FA043-A94B-49BD-8460-84A2AC0D0CBD}"/>
    <dgm:cxn modelId="{74C8A227-1F08-43A1-B0A7-B08DC534EC3D}" type="presOf" srcId="{E29B11C9-2E1F-452D-B620-D3F55BF33A47}" destId="{67C3B623-520B-42D6-9A82-B7A359BB92E5}" srcOrd="0" destOrd="0" presId="urn:microsoft.com/office/officeart/2005/8/layout/vList2"/>
    <dgm:cxn modelId="{82CDBB0A-17D1-48B7-BEFF-8E4D2A6090B4}" srcId="{58D74504-CBF7-4A5D-8A03-D71FC39748EF}" destId="{E29B11C9-2E1F-452D-B620-D3F55BF33A47}" srcOrd="4" destOrd="0" parTransId="{24731711-7A25-46A4-977F-BCD8691A017D}" sibTransId="{3512FE1A-4A45-4844-872C-34B5B39085F7}"/>
    <dgm:cxn modelId="{A242F3F8-2833-4A1C-8067-AB811A776078}" srcId="{58D74504-CBF7-4A5D-8A03-D71FC39748EF}" destId="{C256B7E0-4EAB-4FE7-A16C-67ABEFF823C7}" srcOrd="1" destOrd="0" parTransId="{284F6418-E771-4AA5-9611-6A889EB54A4B}" sibTransId="{D19A9F40-45F8-4DF0-9BDD-DDFE0D7709FC}"/>
    <dgm:cxn modelId="{723888D5-885A-49D1-8053-342D11F2734B}" srcId="{58D74504-CBF7-4A5D-8A03-D71FC39748EF}" destId="{7DDE2A14-9352-4EE7-B537-609D591DD5FF}" srcOrd="5" destOrd="0" parTransId="{08333762-8998-45E5-A0DC-4634C65392DE}" sibTransId="{76FA4A7F-BCB2-4F80-A360-2482F239942F}"/>
    <dgm:cxn modelId="{595B835C-DAE1-45CD-9AC9-D75A62E858B4}" type="presOf" srcId="{C256B7E0-4EAB-4FE7-A16C-67ABEFF823C7}" destId="{D8953EE0-0601-4062-8AD6-6A46C3955BBC}" srcOrd="0" destOrd="0" presId="urn:microsoft.com/office/officeart/2005/8/layout/vList2"/>
    <dgm:cxn modelId="{2B63EF51-0ADA-40FB-A186-E5BED720855F}" type="presOf" srcId="{1181B559-1390-4D88-A36D-8132FB191C3B}" destId="{ECC5C60A-FA99-4046-B0A4-DD08DEB9F6E9}" srcOrd="0" destOrd="0" presId="urn:microsoft.com/office/officeart/2005/8/layout/vList2"/>
    <dgm:cxn modelId="{E6C32998-B949-45EC-88EB-B9E1A43738C2}" type="presOf" srcId="{58D74504-CBF7-4A5D-8A03-D71FC39748EF}" destId="{F82DDEA7-3046-4ECD-824E-0A5FB2199463}" srcOrd="0" destOrd="0" presId="urn:microsoft.com/office/officeart/2005/8/layout/vList2"/>
    <dgm:cxn modelId="{3C136DCC-39C6-4177-B38B-91DC97D470B1}" type="presParOf" srcId="{F82DDEA7-3046-4ECD-824E-0A5FB2199463}" destId="{B71AC5F1-C78F-4452-BDB7-E9D873565D48}" srcOrd="0" destOrd="0" presId="urn:microsoft.com/office/officeart/2005/8/layout/vList2"/>
    <dgm:cxn modelId="{607931BE-0C69-49EE-BFF4-3E9054D46153}" type="presParOf" srcId="{F82DDEA7-3046-4ECD-824E-0A5FB2199463}" destId="{F82A210E-765D-4F78-B5B8-5696E48D76A8}" srcOrd="1" destOrd="0" presId="urn:microsoft.com/office/officeart/2005/8/layout/vList2"/>
    <dgm:cxn modelId="{7E1F5E55-6883-4FFF-AFE2-10030AD13283}" type="presParOf" srcId="{F82DDEA7-3046-4ECD-824E-0A5FB2199463}" destId="{D8953EE0-0601-4062-8AD6-6A46C3955BBC}" srcOrd="2" destOrd="0" presId="urn:microsoft.com/office/officeart/2005/8/layout/vList2"/>
    <dgm:cxn modelId="{900DFA87-29BA-42A8-A29B-89C78826059E}" type="presParOf" srcId="{F82DDEA7-3046-4ECD-824E-0A5FB2199463}" destId="{32E301CA-CF9A-491A-84D8-C485555D9AEF}" srcOrd="3" destOrd="0" presId="urn:microsoft.com/office/officeart/2005/8/layout/vList2"/>
    <dgm:cxn modelId="{60834BF8-47F8-4DDE-86A3-6198B24D839D}" type="presParOf" srcId="{F82DDEA7-3046-4ECD-824E-0A5FB2199463}" destId="{EC57D075-C10B-49B4-B07D-4338B942A666}" srcOrd="4" destOrd="0" presId="urn:microsoft.com/office/officeart/2005/8/layout/vList2"/>
    <dgm:cxn modelId="{4A7F7FF5-6637-491D-8DEF-4A4410718C0C}" type="presParOf" srcId="{F82DDEA7-3046-4ECD-824E-0A5FB2199463}" destId="{9786058C-A2BB-4A99-BB12-FECD92E5204B}" srcOrd="5" destOrd="0" presId="urn:microsoft.com/office/officeart/2005/8/layout/vList2"/>
    <dgm:cxn modelId="{B81E7876-45E7-4EDE-BD58-8C755869CBEA}" type="presParOf" srcId="{F82DDEA7-3046-4ECD-824E-0A5FB2199463}" destId="{ECC5C60A-FA99-4046-B0A4-DD08DEB9F6E9}" srcOrd="6" destOrd="0" presId="urn:microsoft.com/office/officeart/2005/8/layout/vList2"/>
    <dgm:cxn modelId="{31C14690-4127-4551-884B-806559804CEC}" type="presParOf" srcId="{F82DDEA7-3046-4ECD-824E-0A5FB2199463}" destId="{648B4ED3-CE51-4402-93F3-ACFA7779CBF8}" srcOrd="7" destOrd="0" presId="urn:microsoft.com/office/officeart/2005/8/layout/vList2"/>
    <dgm:cxn modelId="{7C17A9D9-C700-4906-AA4D-5D78D5DD9E62}" type="presParOf" srcId="{F82DDEA7-3046-4ECD-824E-0A5FB2199463}" destId="{67C3B623-520B-42D6-9A82-B7A359BB92E5}" srcOrd="8" destOrd="0" presId="urn:microsoft.com/office/officeart/2005/8/layout/vList2"/>
    <dgm:cxn modelId="{96F4411D-1406-41F0-812C-49B35043E55A}" type="presParOf" srcId="{F82DDEA7-3046-4ECD-824E-0A5FB2199463}" destId="{BF4C65A0-DAA9-4B1C-8C7A-7C1A72A7D046}" srcOrd="9" destOrd="0" presId="urn:microsoft.com/office/officeart/2005/8/layout/vList2"/>
    <dgm:cxn modelId="{2659A4D3-99A3-42C1-BAE6-3597DC9A9385}" type="presParOf" srcId="{F82DDEA7-3046-4ECD-824E-0A5FB2199463}" destId="{8543B312-7BF5-4BFF-BFB1-F419D0CDFDCE}" srcOrd="10" destOrd="0" presId="urn:microsoft.com/office/officeart/2005/8/layout/vList2"/>
    <dgm:cxn modelId="{88BB37D7-A466-4B23-84CA-B78C2D52AF5F}" type="presParOf" srcId="{F82DDEA7-3046-4ECD-824E-0A5FB2199463}" destId="{7931E42C-663F-4975-A755-535C27133A99}" srcOrd="11" destOrd="0" presId="urn:microsoft.com/office/officeart/2005/8/layout/vList2"/>
    <dgm:cxn modelId="{E1606B03-469C-4A5E-9B66-A49EB921DE84}" type="presParOf" srcId="{F82DDEA7-3046-4ECD-824E-0A5FB2199463}" destId="{34C603D3-639F-409B-B8AD-7AFA15CB1B69}"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2A58CCC-1B41-40E4-91C2-32D750154314}" type="datetimeFigureOut">
              <a:rPr lang="en-US" smtClean="0"/>
              <a:t>8/15/2016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8142D1E-5F92-4DDB-83BD-FF582A6854C9}" type="slidenum">
              <a:rPr lang="en-US" smtClean="0"/>
              <a:t>‹#›</a:t>
            </a:fld>
            <a:endParaRPr lang="en-US" dirty="0"/>
          </a:p>
        </p:txBody>
      </p:sp>
    </p:spTree>
    <p:extLst>
      <p:ext uri="{BB962C8B-B14F-4D97-AF65-F5344CB8AC3E}">
        <p14:creationId xmlns:p14="http://schemas.microsoft.com/office/powerpoint/2010/main" val="97520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600" dirty="0" smtClean="0"/>
              <a:t>Welcome to the Roane State Police Department Campus Security Authority Training.  Please feel free to pause this module at any time to review the slide content.  Let’s begin by stating our goal and objective for this training.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1</a:t>
            </a:fld>
            <a:endParaRPr lang="en-US" dirty="0"/>
          </a:p>
        </p:txBody>
      </p:sp>
    </p:spTree>
    <p:extLst>
      <p:ext uri="{BB962C8B-B14F-4D97-AF65-F5344CB8AC3E}">
        <p14:creationId xmlns:p14="http://schemas.microsoft.com/office/powerpoint/2010/main" val="1006835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category of Clery Crimes is hate crimes.  Hate crimes are criminal offenses committed against a person or property which is motivated by the offender’s bias or preformed negative opinion or attitude toward a group of persons based on their actual or perceived race, gender, religion, national origin, sexual orientation, gender identity, ethnicity, or disability.  These crimes include larceny-theft, simple assault, intimidation, destruction/damages/vandalism and the criminal offenses described in the previous slide. </a:t>
            </a:r>
          </a:p>
          <a:p>
            <a:endParaRPr lang="en-US" dirty="0" smtClean="0"/>
          </a:p>
          <a:p>
            <a:r>
              <a:rPr lang="en-US" dirty="0" smtClean="0"/>
              <a:t>Larceny-theft is only reportable if it could be classified as a hate crime.  For example, a student with known anti-gay sentiments steals a number of books by gay and lesbian authors from a campus library exhibit. He leaves a note on the exhibit table that reads, “Gay and lesbian books don’t belong in our library.” When he is caught leaving the library with a large bag of books, he starts shouting that gay students have been getting too much attention on campus and he is tired of it. This scenario would be considered larceny-theft characterized by sexual orientation.</a:t>
            </a:r>
          </a:p>
          <a:p>
            <a:endParaRPr lang="en-US" dirty="0" smtClean="0"/>
          </a:p>
          <a:p>
            <a:r>
              <a:rPr lang="en-US" dirty="0" smtClean="0"/>
              <a:t>In the previous slide aggravated assault was identified as a criminal offense.  Aggravated assault is an unlawful attack by one person upon another for the purpose of inflicting severe bodily injury, usually accompanied by the use of a weapon.  While within the category of hate crimes, we differentiate simple assault as an unlawful attack by one person upon another where the offender does not display a weapon and the victim does not suffer severe bodily injury.  Simple assault is only reportable if it could be classified as a hate crime.  For example, Mary, a white student begins shouting racial epithets while pointing at black class members during a discussion on race relations.  The professor calls campus police for assistance.  When a black officer arrives to help, Mary starts shoving the officer and shouting racial epithets at him.  This would be considered simple assault characterized by racial bias.  It is simple assault because the officer was not severely harmed and the student did not display a weapon.</a:t>
            </a:r>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10</a:t>
            </a:fld>
            <a:endParaRPr lang="en-US" dirty="0"/>
          </a:p>
        </p:txBody>
      </p:sp>
    </p:spTree>
    <p:extLst>
      <p:ext uri="{BB962C8B-B14F-4D97-AF65-F5344CB8AC3E}">
        <p14:creationId xmlns:p14="http://schemas.microsoft.com/office/powerpoint/2010/main" val="2905425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classification of Clery crimes is arrests and referrals for disciplinary action or violations.  Violations tend to deal with possession, use, sale, or manufacturing of liquor, drugs or weapons. When reporting violations the report must reflect the total number of persons involved, not incidents.  For example, if three students are referred to the Dean of Students for disciplinary action for possessing marijuana in a study hall room, a CSA would count this scenario as three drug law violations.</a:t>
            </a:r>
          </a:p>
          <a:p>
            <a:endParaRPr lang="en-US" dirty="0" smtClean="0"/>
          </a:p>
          <a:p>
            <a:r>
              <a:rPr lang="en-US" dirty="0" smtClean="0"/>
              <a:t>It’s important to note that reportable acts must be violations of the law, not campus policy.  For example, a 21 year old student is cited on campus for the possession of alcohol in a dining area that has been deemed “dry” by the college.  The college would not count this as it is only a violation of policy not a law; the student is of the legal drinking age.  However, if an 18 year old student is found to be intoxicated on campus, this incident would count as a Clery crime because it is a violation of law in regard to the possession and use of alcohol.  </a:t>
            </a:r>
          </a:p>
          <a:p>
            <a:endParaRPr lang="en-US" dirty="0" smtClean="0"/>
          </a:p>
          <a:p>
            <a:r>
              <a:rPr lang="en-US" dirty="0" smtClean="0"/>
              <a:t>The final category of Clery crimes consists of domestic violence, dating violence and stalking incidents.  </a:t>
            </a:r>
          </a:p>
          <a:p>
            <a:endParaRPr lang="en-US" dirty="0" smtClean="0"/>
          </a:p>
          <a:p>
            <a:r>
              <a:rPr lang="en-US" dirty="0" smtClean="0"/>
              <a:t>As a final note regarding crimes you should report, the Clery Act does not differentiate between attempted crimes and completed crimes.  As a CSA you should report attempted crimes the same as completed crimes with one exception; attempted murder would be considered aggravated assault.</a:t>
            </a:r>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11</a:t>
            </a:fld>
            <a:endParaRPr lang="en-US" dirty="0"/>
          </a:p>
        </p:txBody>
      </p:sp>
    </p:spTree>
    <p:extLst>
      <p:ext uri="{BB962C8B-B14F-4D97-AF65-F5344CB8AC3E}">
        <p14:creationId xmlns:p14="http://schemas.microsoft.com/office/powerpoint/2010/main" val="1153620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CSA you must report crimes that occurred in or on campus buildings and grounds, such as in dining and study halls or administrative buildings.  In addition, you must report crimes that occur on public property adjacent to and accessible from campus such as sidewalks, streets and parking near campus.  Lastly, as a CSA you must report crimes that occur on non-campus property owned or controlled by the college or frequently used by students; for example, leased property where evening classes take place. The geography of a crime can be difficult to distinguish, particularly in the case of non-campus property or public property.  Again, the overarching theme would be when in doubt report the crime</a:t>
            </a:r>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12</a:t>
            </a:fld>
            <a:endParaRPr lang="en-US" dirty="0"/>
          </a:p>
        </p:txBody>
      </p:sp>
    </p:spTree>
    <p:extLst>
      <p:ext uri="{BB962C8B-B14F-4D97-AF65-F5344CB8AC3E}">
        <p14:creationId xmlns:p14="http://schemas.microsoft.com/office/powerpoint/2010/main" val="625044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your responsibility to report the facts of the alleged crime to the designated office or official in order to collect crime report information and maintain a safe campus.  Report Clery crimes to campus police or security using the crime report form.  Crime report forms for each campus may be found on the college’s Clery Act website.</a:t>
            </a:r>
          </a:p>
          <a:p>
            <a:endParaRPr lang="en-US" dirty="0" smtClean="0"/>
          </a:p>
          <a:p>
            <a:r>
              <a:rPr lang="en-US" dirty="0" smtClean="0"/>
              <a:t>It is important to provide as much information about an incident as possible to aid law enforcement and to categorize the crime.  However, you should try to collect the information from the individual without prying or judging; listen to the individual and provide them additional resources for help and support.  Consider the following questions:</a:t>
            </a:r>
          </a:p>
          <a:p>
            <a:endParaRPr lang="en-US" dirty="0" smtClean="0"/>
          </a:p>
          <a:p>
            <a:r>
              <a:rPr lang="en-US" dirty="0" smtClean="0"/>
              <a:t>What type of crime?  Include a detailed description of the crime.  As a reminder, the crime report forms and the college’s Clery Act website provide detailed definitions of each type of crime.</a:t>
            </a:r>
          </a:p>
          <a:p>
            <a:r>
              <a:rPr lang="en-US" dirty="0" smtClean="0"/>
              <a:t>Where did it occur?</a:t>
            </a:r>
          </a:p>
          <a:p>
            <a:r>
              <a:rPr lang="en-US" dirty="0" smtClean="0"/>
              <a:t>When did it occur? Include the date and time of the incident.</a:t>
            </a:r>
          </a:p>
          <a:p>
            <a:r>
              <a:rPr lang="en-US" dirty="0" smtClean="0"/>
              <a:t>When was it reported to you? Include the date and time.</a:t>
            </a:r>
          </a:p>
          <a:p>
            <a:r>
              <a:rPr lang="en-US" dirty="0" smtClean="0"/>
              <a:t>Who was the victim? (if the individual wishes to be identified)</a:t>
            </a:r>
          </a:p>
          <a:p>
            <a:r>
              <a:rPr lang="en-US" dirty="0" smtClean="0"/>
              <a:t>Were there any witnesses? (if the individual wishes to identify)</a:t>
            </a:r>
          </a:p>
          <a:p>
            <a:r>
              <a:rPr lang="en-US" dirty="0" smtClean="0"/>
              <a:t>Are there any suspects? (if the individual wishes to identify)</a:t>
            </a:r>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13</a:t>
            </a:fld>
            <a:endParaRPr lang="en-US" dirty="0"/>
          </a:p>
        </p:txBody>
      </p:sp>
    </p:spTree>
    <p:extLst>
      <p:ext uri="{BB962C8B-B14F-4D97-AF65-F5344CB8AC3E}">
        <p14:creationId xmlns:p14="http://schemas.microsoft.com/office/powerpoint/2010/main" val="3336100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smtClean="0"/>
              <a:t>We’ve covered an immense amount of information.  Let’s review some of the key points.  Your actions as a CSA play a critical role in the college fulfilling its obligations under the law and maintaining a safe campus.  Your main responsibility as a CSA is to report Clery crimes to Roane State Police  or Security as soon as possible regardless of whether the victim chooses to file a report for investigation.  As a reminder, this includes attempted crimes.  When in doubt, report the crime to campus police or security.  Provide the facts and be as detailed as possible in your report. Listen to the individual reporting the crime and provide resources to the individual for additional help and support including the option for the individual to self-report.</a:t>
            </a:r>
          </a:p>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14</a:t>
            </a:fld>
            <a:endParaRPr lang="en-US" dirty="0"/>
          </a:p>
        </p:txBody>
      </p:sp>
    </p:spTree>
    <p:extLst>
      <p:ext uri="{BB962C8B-B14F-4D97-AF65-F5344CB8AC3E}">
        <p14:creationId xmlns:p14="http://schemas.microsoft.com/office/powerpoint/2010/main" val="1930723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 to the Roane State Community College website and locate the Roane State Police Department link for further information on Clery reporting and the Annual Security Report.  </a:t>
            </a:r>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15</a:t>
            </a:fld>
            <a:endParaRPr lang="en-US" dirty="0"/>
          </a:p>
        </p:txBody>
      </p:sp>
    </p:spTree>
    <p:extLst>
      <p:ext uri="{BB962C8B-B14F-4D97-AF65-F5344CB8AC3E}">
        <p14:creationId xmlns:p14="http://schemas.microsoft.com/office/powerpoint/2010/main" val="289587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774">
              <a:defRPr/>
            </a:pPr>
            <a:r>
              <a:rPr lang="en-US" dirty="0" smtClean="0"/>
              <a:t>In order for the college to fulfill its responsibilities and maximize safety on campus, individuals throughout all parts of campus, not just law-enforcement, must work together to report knowledge of crimes on campus. </a:t>
            </a:r>
          </a:p>
          <a:p>
            <a:pPr marL="0" lvl="1" defTabSz="931774">
              <a:defRPr/>
            </a:pPr>
            <a:endParaRPr lang="en-US" dirty="0" smtClean="0"/>
          </a:p>
          <a:p>
            <a:pPr marL="0" lvl="1" defTabSz="931774">
              <a:defRPr/>
            </a:pPr>
            <a:r>
              <a:rPr lang="en-US" dirty="0" smtClean="0"/>
              <a:t>The goal of this training is to increase your understanding of the Clery Act and your roles and responsibilities as a Campus Security Authority, in reporting Clery Act crimes.  Hereafter a Campus Security Authority may be referred to as a CSA.</a:t>
            </a:r>
          </a:p>
          <a:p>
            <a:pPr marL="0" lvl="1" defTabSz="931774">
              <a:defRPr/>
            </a:pPr>
            <a:endParaRPr lang="en-US" dirty="0" smtClean="0"/>
          </a:p>
          <a:p>
            <a:pPr marL="0" lvl="1" defTabSz="931774">
              <a:defRPr/>
            </a:pPr>
            <a:r>
              <a:rPr lang="en-US" dirty="0" smtClean="0"/>
              <a:t>The objective of this training is for you, in your role as a CSA, to be able to identify and report in good faith allegations of Clery Act crimes to campus police or security.</a:t>
            </a:r>
          </a:p>
          <a:p>
            <a:pPr marL="0" lvl="1" defTabSz="931774">
              <a:defRPr/>
            </a:pPr>
            <a:endParaRPr lang="en-US" dirty="0" smtClean="0"/>
          </a:p>
          <a:p>
            <a:pPr marL="0" lvl="1" defTabSz="931774">
              <a:defRPr/>
            </a:pPr>
            <a:r>
              <a:rPr lang="en-US" dirty="0" smtClean="0"/>
              <a:t>Let’s move on to discuss the overview of this training.</a:t>
            </a:r>
          </a:p>
          <a:p>
            <a:pPr marL="0" lvl="1" defTabSz="931774">
              <a:defRPr/>
            </a:pPr>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2</a:t>
            </a:fld>
            <a:endParaRPr lang="en-US" dirty="0"/>
          </a:p>
        </p:txBody>
      </p:sp>
    </p:spTree>
    <p:extLst>
      <p:ext uri="{BB962C8B-B14F-4D97-AF65-F5344CB8AC3E}">
        <p14:creationId xmlns:p14="http://schemas.microsoft.com/office/powerpoint/2010/main" val="3607566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answer the following questions as we progress through the training:</a:t>
            </a:r>
          </a:p>
          <a:p>
            <a:endParaRPr lang="en-US" dirty="0" smtClean="0"/>
          </a:p>
          <a:p>
            <a:r>
              <a:rPr lang="en-US" dirty="0" smtClean="0"/>
              <a:t>What is the Clery Act?</a:t>
            </a:r>
          </a:p>
          <a:p>
            <a:r>
              <a:rPr lang="en-US" dirty="0" smtClean="0"/>
              <a:t>Who is a Campus Security Authority?</a:t>
            </a:r>
          </a:p>
          <a:p>
            <a:r>
              <a:rPr lang="en-US" dirty="0" smtClean="0"/>
              <a:t>What are your responsibilities as a CSA? Including what does not fall under your realm of responsibility.</a:t>
            </a:r>
          </a:p>
          <a:p>
            <a:r>
              <a:rPr lang="en-US" dirty="0" smtClean="0"/>
              <a:t>Which crimes should you report? and</a:t>
            </a:r>
          </a:p>
          <a:p>
            <a:r>
              <a:rPr lang="en-US" dirty="0" smtClean="0"/>
              <a:t>How do you report Clery Act crimes? </a:t>
            </a:r>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3</a:t>
            </a:fld>
            <a:endParaRPr lang="en-US" dirty="0"/>
          </a:p>
        </p:txBody>
      </p:sp>
    </p:spTree>
    <p:extLst>
      <p:ext uri="{BB962C8B-B14F-4D97-AF65-F5344CB8AC3E}">
        <p14:creationId xmlns:p14="http://schemas.microsoft.com/office/powerpoint/2010/main" val="48178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Clery Act?  The act is formally called The Jeanne Clery Disclosure of Campus Security Policy and Crime Statistics Act.  It is commonly referred to as the Clery Act.  The Clery Act is a Federal law that requires colleges and universities across the United States to disclose information about crime on and around their campuses reported to local police agencies and Campus Security Authorities.  The law is tied to Federal student aid programs and is enforced by the Department of Education.</a:t>
            </a:r>
          </a:p>
          <a:p>
            <a:endParaRPr lang="en-US" dirty="0" smtClean="0"/>
          </a:p>
          <a:p>
            <a:r>
              <a:rPr lang="en-US" dirty="0" smtClean="0"/>
              <a:t>What does this mean for the college?</a:t>
            </a:r>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4</a:t>
            </a:fld>
            <a:endParaRPr lang="en-US" dirty="0"/>
          </a:p>
        </p:txBody>
      </p:sp>
    </p:spTree>
    <p:extLst>
      <p:ext uri="{BB962C8B-B14F-4D97-AF65-F5344CB8AC3E}">
        <p14:creationId xmlns:p14="http://schemas.microsoft.com/office/powerpoint/2010/main" val="374481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college is required to:</a:t>
            </a:r>
          </a:p>
          <a:p>
            <a:r>
              <a:rPr lang="en-US" dirty="0" smtClean="0"/>
              <a:t>Issue an annual security report that discloses campus crime statistics by October 1st each year;</a:t>
            </a:r>
          </a:p>
          <a:p>
            <a:r>
              <a:rPr lang="en-US" dirty="0" smtClean="0"/>
              <a:t>Maintain a daily crime log to advise of current crimes;</a:t>
            </a:r>
          </a:p>
          <a:p>
            <a:r>
              <a:rPr lang="en-US" dirty="0" smtClean="0"/>
              <a:t>Issue timely safety warnings and emergency notifications to advise the campus community of any significant emergency or dangerous situation involving a serious, continuous and immediate threat to their health and safety;</a:t>
            </a:r>
          </a:p>
          <a:p>
            <a:r>
              <a:rPr lang="en-US" dirty="0" smtClean="0"/>
              <a:t>Make campus security policies available; and</a:t>
            </a:r>
          </a:p>
          <a:p>
            <a:r>
              <a:rPr lang="en-US" dirty="0" smtClean="0"/>
              <a:t>Report Clery reportable crimes to the Department of Education.</a:t>
            </a:r>
          </a:p>
          <a:p>
            <a:endParaRPr lang="en-US" dirty="0" smtClean="0"/>
          </a:p>
          <a:p>
            <a:r>
              <a:rPr lang="en-US" dirty="0" smtClean="0"/>
              <a:t>As a CSA, you play a critical role in the college fulfilling these responsibilities and maximizing safety on campus.</a:t>
            </a:r>
          </a:p>
          <a:p>
            <a:endParaRPr lang="en-US" dirty="0" smtClean="0"/>
          </a:p>
          <a:p>
            <a:r>
              <a:rPr lang="en-US" dirty="0" smtClean="0"/>
              <a:t>Next we’ll address who is considered a CSA.</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5</a:t>
            </a:fld>
            <a:endParaRPr lang="en-US" dirty="0"/>
          </a:p>
        </p:txBody>
      </p:sp>
    </p:spTree>
    <p:extLst>
      <p:ext uri="{BB962C8B-B14F-4D97-AF65-F5344CB8AC3E}">
        <p14:creationId xmlns:p14="http://schemas.microsoft.com/office/powerpoint/2010/main" val="3486974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were identified as a CSA which means you fall into one or more of the following categories:</a:t>
            </a:r>
          </a:p>
          <a:p>
            <a:endParaRPr lang="en-US" dirty="0" smtClean="0"/>
          </a:p>
          <a:p>
            <a:r>
              <a:rPr lang="en-US" dirty="0" smtClean="0"/>
              <a:t>Campus police or security;</a:t>
            </a:r>
          </a:p>
          <a:p>
            <a:r>
              <a:rPr lang="en-US" dirty="0" smtClean="0"/>
              <a:t>Non-police security staff responsible for monitoring college property, some examples include, an individual who is responsible for monitoring entrance into campus property, special events staff, or security escorts;</a:t>
            </a:r>
          </a:p>
          <a:p>
            <a:r>
              <a:rPr lang="en-US" dirty="0" smtClean="0"/>
              <a:t>Any individual or organization designated to receive reports of criminal offenses from students and employees; and</a:t>
            </a:r>
          </a:p>
          <a:p>
            <a:r>
              <a:rPr lang="en-US" dirty="0" smtClean="0"/>
              <a:t>An official who has significant responsibility for student and campus activities, including but not limited to, the Dean of Students, student organizations advisors, the Director of Athletics and coaching staff.</a:t>
            </a:r>
          </a:p>
          <a:p>
            <a:endParaRPr lang="en-US" dirty="0" smtClean="0"/>
          </a:p>
          <a:p>
            <a:r>
              <a:rPr lang="en-US" dirty="0" smtClean="0"/>
              <a:t>Please note that individuals acting in a pastoral or professional counselor capacity, while they may have significant responsibility for student and campus activities, are exempt from reporting requirements.</a:t>
            </a:r>
          </a:p>
          <a:p>
            <a:endParaRPr lang="en-US" dirty="0" smtClean="0"/>
          </a:p>
          <a:p>
            <a:r>
              <a:rPr lang="en-US" dirty="0" smtClean="0"/>
              <a:t>The intent in having non-law enforcement personnel in the role of CSA is to acknowledge that some individuals may be hesitant about reporting crimes to the police.  However, they may be more inclined to report an incident to other campus-affiliated individuals.  </a:t>
            </a:r>
          </a:p>
          <a:p>
            <a:endParaRPr lang="en-US" dirty="0" smtClean="0"/>
          </a:p>
          <a:p>
            <a:r>
              <a:rPr lang="en-US" dirty="0" smtClean="0"/>
              <a:t>Now that you understand what the Clery Act is and who is considered a CSA, let’s discuss the important role CSAs play in helping the college remain compliant with the Clery Act.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6</a:t>
            </a:fld>
            <a:endParaRPr lang="en-US" dirty="0"/>
          </a:p>
        </p:txBody>
      </p:sp>
    </p:spTree>
    <p:extLst>
      <p:ext uri="{BB962C8B-B14F-4D97-AF65-F5344CB8AC3E}">
        <p14:creationId xmlns:p14="http://schemas.microsoft.com/office/powerpoint/2010/main" val="3343619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CSA it is your responsibility to:</a:t>
            </a:r>
          </a:p>
          <a:p>
            <a:r>
              <a:rPr lang="en-US" dirty="0" smtClean="0"/>
              <a:t>Ensure the safety of yourself and others.  Dial 911 in an emergency or if anyone is in imminent danger; </a:t>
            </a:r>
          </a:p>
          <a:p>
            <a:r>
              <a:rPr lang="en-US" dirty="0" smtClean="0"/>
              <a:t>Provide resources to the individual reporting the crime for help and support, even if the individual doesn’t want an investigation conducted.  This includes advising them of the option to self-report directly to campus police or security or through the anonymous tip line. </a:t>
            </a:r>
          </a:p>
          <a:p>
            <a:r>
              <a:rPr lang="en-US" dirty="0" smtClean="0"/>
              <a:t>Inform the individual you must report the incident as a confidential statistic, even if the individual does not want to report the incident for investigation.  This means that you will not identify anyone involved unless the individual consents to being identified; and</a:t>
            </a:r>
          </a:p>
          <a:p>
            <a:r>
              <a:rPr lang="en-US" dirty="0" smtClean="0"/>
              <a:t>Report allegations, made in “good faith,” of Clery Act crimes to the police as soon as possible.  “Good faith” means there is a reasonable basis for believing that the information is not simply rumor or hearsay. The timeliness of reporting is critical in Roane State  fulfilling its obligations under the law and maintaining a safe campus. If an individual indicates that they’ve already contacted the police, and you are 100% confident that this is the case, you do not need to document and report the allegations.  Otherwise, when in doubt, document and report the crime. </a:t>
            </a:r>
          </a:p>
          <a:p>
            <a:endParaRPr lang="en-US" dirty="0" smtClean="0"/>
          </a:p>
          <a:p>
            <a:r>
              <a:rPr lang="en-US" dirty="0" smtClean="0"/>
              <a:t>We’ll go into further detail about how to report Clery crimes in the coming slides.  First, let’s review what you should not do in your role as a CSA.</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7</a:t>
            </a:fld>
            <a:endParaRPr lang="en-US" dirty="0"/>
          </a:p>
        </p:txBody>
      </p:sp>
    </p:spTree>
    <p:extLst>
      <p:ext uri="{BB962C8B-B14F-4D97-AF65-F5344CB8AC3E}">
        <p14:creationId xmlns:p14="http://schemas.microsoft.com/office/powerpoint/2010/main" val="738125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70" lvl="1" indent="0">
              <a:buFont typeface="Arial" pitchFamily="34" charset="0"/>
              <a:buNone/>
            </a:pPr>
            <a:r>
              <a:rPr lang="en-US" dirty="0" smtClean="0"/>
              <a:t>As a CSA you should not take it upon yourself to apprehend the alleged perpetrator of the crime.  In addition, you should not insist the victim contact law enforcement to file a report or press charges. The decision to act on this option is the victim’s.  Lastly, you should not try to make an authoritative determination as to whether or not a crime took place. The police department will figure out what offense, if any, occurred.  </a:t>
            </a:r>
          </a:p>
          <a:p>
            <a:pPr marL="6470" lvl="1" indent="0">
              <a:buFont typeface="Arial" pitchFamily="34" charset="0"/>
              <a:buNone/>
            </a:pPr>
            <a:endParaRPr lang="en-US" dirty="0" smtClean="0"/>
          </a:p>
          <a:p>
            <a:pPr marL="6470" lvl="1" indent="0">
              <a:buFont typeface="Arial" pitchFamily="34" charset="0"/>
              <a:buNone/>
            </a:pPr>
            <a:r>
              <a:rPr lang="en-US" dirty="0" smtClean="0"/>
              <a:t>Let’s address the types of crimes covered under the Clery Act that you should report.</a:t>
            </a:r>
          </a:p>
          <a:p>
            <a:pPr marL="6470" lvl="1" indent="0">
              <a:buFont typeface="Arial" pitchFamily="34" charset="0"/>
              <a:buNone/>
            </a:pPr>
            <a:endParaRPr lang="en-US" dirty="0" smtClean="0"/>
          </a:p>
          <a:p>
            <a:pPr marL="6470" lvl="1"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8</a:t>
            </a:fld>
            <a:endParaRPr lang="en-US" dirty="0"/>
          </a:p>
        </p:txBody>
      </p:sp>
    </p:spTree>
    <p:extLst>
      <p:ext uri="{BB962C8B-B14F-4D97-AF65-F5344CB8AC3E}">
        <p14:creationId xmlns:p14="http://schemas.microsoft.com/office/powerpoint/2010/main" val="1621249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types of crimes that may occur on campus.  As a CSA you are responsible for reporting crimes that are reportable under the Clery Act.  It’s important to emphasize that the crimes are listed here to provide a general understanding of the types of crimes you should report, not to make you an expert in classifying crimes. When in doubt as to whether or not a crime is considered a Clery crime, report it.  It’s the Police Department’s responsibility to ensure proper classification of the crime and determine what further action to take in terms of reporting.  Detailed definitions of these crimes may be found on the Roane State Police Department - Clery Act website as well as on the crime statistic report form.</a:t>
            </a:r>
          </a:p>
          <a:p>
            <a:endParaRPr lang="en-US" dirty="0" smtClean="0"/>
          </a:p>
          <a:p>
            <a:r>
              <a:rPr lang="en-US" dirty="0" smtClean="0"/>
              <a:t>There are four general categories of crimes.  The first category is criminal offenses which includes criminal homicide, including murder or non-negligent manslaughter as well as negligent manslaughter.  To clarify, an example of negligent manslaughter would be the following.  Two students, James and Dave, are handling a gun on-campus, and James “jokingly” points the gun at Dave. James fires the gun, and Dave is killed. James claims no knowledge of the gun being loaded.  This is an act that a reasonable and prudent person would claim so this would classify this crime as negligent manslaughter.</a:t>
            </a:r>
          </a:p>
          <a:p>
            <a:endParaRPr lang="en-US" dirty="0" smtClean="0"/>
          </a:p>
          <a:p>
            <a:r>
              <a:rPr lang="en-US" dirty="0" smtClean="0"/>
              <a:t>The next criminal offense is sexual assault.  Sexual Assault includes forcible offenses such as rape and non-forcible offenses such as statutory rape.  There are special considerations to take when someone reports sexual assault to you, including NOT completing the form in the presence of the assault survivor. In addition, Tennessee law requires all individuals above the age of 18 to report known incidents of child abuse or neglect to the police or child protective services.</a:t>
            </a:r>
          </a:p>
          <a:p>
            <a:endParaRPr lang="en-US" dirty="0" smtClean="0"/>
          </a:p>
          <a:p>
            <a:r>
              <a:rPr lang="en-US" dirty="0" smtClean="0"/>
              <a:t>The list continues with robbery, aggravated assault, burglary, motor vehicle theft, and arson. Let’s distinguish between robbery and burglary.  Robbery is taking something of value from a person by force or threat of force whereas burglary is the unlawful or unauthorized entry of a structure to commit a felony or theft. A structure can be burglarized, but it cannot be robbed. It is possible, however, for an attempted burglary to become a robbery should an individual come home unexpectedly during an attempted-burglary and the burglar then threatens or physically attacks the individual.  Furthermore, if a perpetrator steals an item from an area of open access such as the library (i.e., there is no unlawful or unauthorized entry), the incident is classified as larceny, not burglary and would not be considered a Clery crime. For example, if a student leaves his backpack under the table in a campus dining hall and another student takes it, it’s larceny. However, if a student leaves his backpack under the table in a campus dining hall and another student breaks into the building after hours and steals the backpack, that’s considered burglary. </a:t>
            </a:r>
          </a:p>
          <a:p>
            <a:r>
              <a:rPr lang="en-US" dirty="0" smtClean="0"/>
              <a:t>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8142D1E-5F92-4DDB-83BD-FF582A6854C9}" type="slidenum">
              <a:rPr lang="en-US" smtClean="0"/>
              <a:t>9</a:t>
            </a:fld>
            <a:endParaRPr lang="en-US" dirty="0"/>
          </a:p>
        </p:txBody>
      </p:sp>
    </p:spTree>
    <p:extLst>
      <p:ext uri="{BB962C8B-B14F-4D97-AF65-F5344CB8AC3E}">
        <p14:creationId xmlns:p14="http://schemas.microsoft.com/office/powerpoint/2010/main" val="35559274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80C8F5-D920-BB4B-933F-7F3EB43C8215}" type="slidenum">
              <a:rPr lang="en-US" smtClean="0"/>
              <a:t>‹#›</a:t>
            </a:fld>
            <a:endParaRPr lang="en-US" dirty="0"/>
          </a:p>
        </p:txBody>
      </p:sp>
      <p:pic>
        <p:nvPicPr>
          <p:cNvPr id="7" name="Picture 6" descr="Lines_7404.pdf"/>
          <p:cNvPicPr>
            <a:picLocks noChangeAspect="1"/>
          </p:cNvPicPr>
          <p:nvPr userDrawn="1"/>
        </p:nvPicPr>
        <p:blipFill rotWithShape="1">
          <a:blip r:embed="rId2">
            <a:extLst>
              <a:ext uri="{28A0092B-C50C-407E-A947-70E740481C1C}">
                <a14:useLocalDpi xmlns:a14="http://schemas.microsoft.com/office/drawing/2010/main" val="0"/>
              </a:ext>
            </a:extLst>
          </a:blip>
          <a:srcRect r="85206" b="61897"/>
          <a:stretch/>
        </p:blipFill>
        <p:spPr>
          <a:xfrm>
            <a:off x="0" y="1582260"/>
            <a:ext cx="774095" cy="1960372"/>
          </a:xfrm>
          <a:prstGeom prst="rect">
            <a:avLst/>
          </a:prstGeom>
        </p:spPr>
      </p:pic>
      <p:pic>
        <p:nvPicPr>
          <p:cNvPr id="8" name="Picture 7" descr="Lines_blk.pdf"/>
          <p:cNvPicPr>
            <a:picLocks noChangeAspect="1"/>
          </p:cNvPicPr>
          <p:nvPr userDrawn="1"/>
        </p:nvPicPr>
        <p:blipFill rotWithShape="1">
          <a:blip r:embed="rId3">
            <a:extLst>
              <a:ext uri="{28A0092B-C50C-407E-A947-70E740481C1C}">
                <a14:useLocalDpi xmlns:a14="http://schemas.microsoft.com/office/drawing/2010/main" val="0"/>
              </a:ext>
            </a:extLst>
          </a:blip>
          <a:srcRect l="9555" t="6478" b="22982"/>
          <a:stretch/>
        </p:blipFill>
        <p:spPr>
          <a:xfrm>
            <a:off x="873677" y="1582260"/>
            <a:ext cx="8270323" cy="1960372"/>
          </a:xfrm>
          <a:prstGeom prst="rect">
            <a:avLst/>
          </a:prstGeom>
        </p:spPr>
      </p:pic>
      <p:sp>
        <p:nvSpPr>
          <p:cNvPr id="15" name="Title 14"/>
          <p:cNvSpPr>
            <a:spLocks noGrp="1"/>
          </p:cNvSpPr>
          <p:nvPr>
            <p:ph type="title" hasCustomPrompt="1"/>
          </p:nvPr>
        </p:nvSpPr>
        <p:spPr>
          <a:xfrm>
            <a:off x="1362779" y="1474647"/>
            <a:ext cx="7515071" cy="748782"/>
          </a:xfrm>
        </p:spPr>
        <p:txBody>
          <a:bodyPr anchor="t">
            <a:noAutofit/>
          </a:bodyPr>
          <a:lstStyle>
            <a:lvl1pPr>
              <a:lnSpc>
                <a:spcPct val="90000"/>
              </a:lnSpc>
              <a:defRPr sz="5200" cap="all">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62777" y="2182940"/>
            <a:ext cx="7515073" cy="1460826"/>
          </a:xfrm>
        </p:spPr>
        <p:txBody>
          <a:bodyPr anchor="t">
            <a:noAutofit/>
          </a:bodyPr>
          <a:lstStyle>
            <a:lvl1pPr marL="0" indent="0" algn="l">
              <a:lnSpc>
                <a:spcPct val="90000"/>
              </a:lnSpc>
              <a:spcBef>
                <a:spcPts val="0"/>
              </a:spcBef>
              <a:buNone/>
              <a:defRPr sz="5200" cap="all" baseline="0">
                <a:solidFill>
                  <a:srgbClr val="A3792C"/>
                </a:solidFill>
                <a:latin typeface="Impact"/>
                <a:cs typeface="Impac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Second Line</a:t>
            </a:r>
            <a:br>
              <a:rPr lang="en-US" dirty="0" smtClean="0"/>
            </a:br>
            <a:r>
              <a:rPr lang="en-US" dirty="0" smtClean="0"/>
              <a:t>Third Line</a:t>
            </a:r>
            <a:endParaRPr lang="en-US" dirty="0"/>
          </a:p>
        </p:txBody>
      </p:sp>
      <p:sp>
        <p:nvSpPr>
          <p:cNvPr id="18" name="Text Placeholder 17"/>
          <p:cNvSpPr>
            <a:spLocks noGrp="1"/>
          </p:cNvSpPr>
          <p:nvPr>
            <p:ph type="body" sz="quarter" idx="13" hasCustomPrompt="1"/>
          </p:nvPr>
        </p:nvSpPr>
        <p:spPr>
          <a:xfrm>
            <a:off x="1371600" y="3876545"/>
            <a:ext cx="7505700" cy="954143"/>
          </a:xfrm>
        </p:spPr>
        <p:txBody>
          <a:bodyPr>
            <a:noAutofit/>
          </a:bodyPr>
          <a:lstStyle>
            <a:lvl1pPr>
              <a:defRPr sz="2400" cap="all">
                <a:solidFill>
                  <a:schemeClr val="tx1">
                    <a:lumMod val="50000"/>
                    <a:lumOff val="50000"/>
                  </a:schemeClr>
                </a:solidFill>
                <a:latin typeface="Impact"/>
                <a:cs typeface="Impact"/>
              </a:defRPr>
            </a:lvl1pPr>
          </a:lstStyle>
          <a:p>
            <a:pPr lvl="0"/>
            <a:r>
              <a:rPr lang="en-US" dirty="0" smtClean="0"/>
              <a:t>Single-line Subtitle</a:t>
            </a:r>
            <a:endParaRPr lang="en-US" dirty="0"/>
          </a:p>
        </p:txBody>
      </p:sp>
      <p:sp>
        <p:nvSpPr>
          <p:cNvPr id="20" name="Text Placeholder 19"/>
          <p:cNvSpPr>
            <a:spLocks noGrp="1"/>
          </p:cNvSpPr>
          <p:nvPr>
            <p:ph type="body" sz="quarter" idx="14" hasCustomPrompt="1"/>
          </p:nvPr>
        </p:nvSpPr>
        <p:spPr>
          <a:xfrm>
            <a:off x="1362776" y="5008928"/>
            <a:ext cx="7514523" cy="311740"/>
          </a:xfrm>
        </p:spPr>
        <p:txBody>
          <a:bodyPr>
            <a:noAutofit/>
          </a:bodyPr>
          <a:lstStyle>
            <a:lvl1pPr>
              <a:defRPr sz="1800" b="1">
                <a:solidFill>
                  <a:schemeClr val="bg1">
                    <a:lumMod val="50000"/>
                  </a:schemeClr>
                </a:solidFill>
              </a:defRPr>
            </a:lvl1pPr>
          </a:lstStyle>
          <a:p>
            <a:pPr lvl="0"/>
            <a:r>
              <a:rPr lang="en-US" dirty="0" smtClean="0"/>
              <a:t>Presenter Name</a:t>
            </a:r>
            <a:endParaRPr lang="en-US" dirty="0"/>
          </a:p>
        </p:txBody>
      </p:sp>
      <p:sp>
        <p:nvSpPr>
          <p:cNvPr id="22" name="Text Placeholder 21"/>
          <p:cNvSpPr>
            <a:spLocks noGrp="1"/>
          </p:cNvSpPr>
          <p:nvPr>
            <p:ph type="body" sz="quarter" idx="15" hasCustomPrompt="1"/>
          </p:nvPr>
        </p:nvSpPr>
        <p:spPr>
          <a:xfrm>
            <a:off x="1362776" y="5287650"/>
            <a:ext cx="7514524" cy="501116"/>
          </a:xfrm>
        </p:spPr>
        <p:txBody>
          <a:bodyPr anchor="t">
            <a:noAutofit/>
          </a:bodyPr>
          <a:lstStyle>
            <a:lvl1pPr>
              <a:lnSpc>
                <a:spcPct val="90000"/>
              </a:lnSpc>
              <a:defRPr sz="1300">
                <a:solidFill>
                  <a:schemeClr val="bg1">
                    <a:lumMod val="50000"/>
                  </a:schemeClr>
                </a:solidFill>
              </a:defRPr>
            </a:lvl1pPr>
          </a:lstStyle>
          <a:p>
            <a:pPr lvl="0"/>
            <a:r>
              <a:rPr lang="en-US" dirty="0" smtClean="0"/>
              <a:t>Presenter title</a:t>
            </a:r>
            <a:endParaRPr lang="en-US" dirty="0"/>
          </a:p>
        </p:txBody>
      </p:sp>
      <p:sp>
        <p:nvSpPr>
          <p:cNvPr id="9" name="Date Placeholder 6"/>
          <p:cNvSpPr>
            <a:spLocks noGrp="1"/>
          </p:cNvSpPr>
          <p:nvPr>
            <p:ph type="dt" sz="half" idx="10"/>
          </p:nvPr>
        </p:nvSpPr>
        <p:spPr>
          <a:xfrm>
            <a:off x="1362779" y="6356350"/>
            <a:ext cx="2085790" cy="365125"/>
          </a:xfrm>
          <a:prstGeom prst="rect">
            <a:avLst/>
          </a:prstGeom>
        </p:spPr>
        <p:txBody>
          <a:bodyPr/>
          <a:lstStyle>
            <a:lvl1pPr>
              <a:defRPr>
                <a:solidFill>
                  <a:srgbClr val="A3792C"/>
                </a:solidFill>
              </a:defRPr>
            </a:lvl1pPr>
          </a:lstStyle>
          <a:p>
            <a:r>
              <a:rPr lang="en-US" sz="1400" b="1" dirty="0" smtClean="0">
                <a:latin typeface="Arial"/>
                <a:cs typeface="Arial"/>
              </a:rPr>
              <a:t>Month day, year</a:t>
            </a:r>
            <a:endParaRPr lang="en-US" sz="1400" b="1" dirty="0">
              <a:latin typeface="Arial"/>
              <a:cs typeface="Arial"/>
            </a:endParaRPr>
          </a:p>
        </p:txBody>
      </p:sp>
    </p:spTree>
    <p:extLst>
      <p:ext uri="{BB962C8B-B14F-4D97-AF65-F5344CB8AC3E}">
        <p14:creationId xmlns:p14="http://schemas.microsoft.com/office/powerpoint/2010/main" val="241965542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1212273" y="1905000"/>
            <a:ext cx="7931727" cy="2295144"/>
          </a:xfrm>
          <a:prstGeom prst="rect">
            <a:avLst/>
          </a:prstGeom>
          <a:solidFill>
            <a:schemeClr val="bg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Lines_blk.70.pdf"/>
          <p:cNvPicPr>
            <a:picLocks noChangeAspect="1"/>
          </p:cNvPicPr>
          <p:nvPr userDrawn="1"/>
        </p:nvPicPr>
        <p:blipFill rotWithShape="1">
          <a:blip r:embed="rId2">
            <a:extLst>
              <a:ext uri="{28A0092B-C50C-407E-A947-70E740481C1C}">
                <a14:useLocalDpi xmlns:a14="http://schemas.microsoft.com/office/drawing/2010/main" val="0"/>
              </a:ext>
            </a:extLst>
          </a:blip>
          <a:srcRect t="37250" r="87164" b="-1"/>
          <a:stretch/>
        </p:blipFill>
        <p:spPr>
          <a:xfrm>
            <a:off x="0" y="1905000"/>
            <a:ext cx="1119909" cy="2295144"/>
          </a:xfrm>
          <a:prstGeom prst="rect">
            <a:avLst/>
          </a:prstGeom>
        </p:spPr>
      </p:pic>
      <p:sp>
        <p:nvSpPr>
          <p:cNvPr id="2" name="Title 1"/>
          <p:cNvSpPr>
            <a:spLocks noGrp="1"/>
          </p:cNvSpPr>
          <p:nvPr>
            <p:ph type="title" hasCustomPrompt="1"/>
          </p:nvPr>
        </p:nvSpPr>
        <p:spPr>
          <a:xfrm>
            <a:off x="1371600" y="2003092"/>
            <a:ext cx="7772400" cy="744258"/>
          </a:xfrm>
        </p:spPr>
        <p:txBody>
          <a:bodyPr anchor="t">
            <a:noAutofit/>
          </a:bodyPr>
          <a:lstStyle>
            <a:lvl1pPr marL="0" marR="0" indent="0" algn="l" defTabSz="457200" rtl="0" eaLnBrk="1" fontAlgn="auto" latinLnBrk="0" hangingPunct="1">
              <a:lnSpc>
                <a:spcPct val="80000"/>
              </a:lnSpc>
              <a:spcBef>
                <a:spcPct val="0"/>
              </a:spcBef>
              <a:spcAft>
                <a:spcPts val="0"/>
              </a:spcAft>
              <a:buClrTx/>
              <a:buSzTx/>
              <a:buFontTx/>
              <a:buNone/>
              <a:tabLst/>
              <a:defRPr sz="5800" b="0" i="0" cap="all">
                <a:solidFill>
                  <a:srgbClr val="D19B23"/>
                </a:solidFill>
              </a:defRPr>
            </a:lvl1pPr>
          </a:lstStyle>
          <a:p>
            <a:pPr>
              <a:lnSpc>
                <a:spcPct val="80000"/>
              </a:lnSpc>
            </a:pPr>
            <a:r>
              <a:rPr lang="en-US" sz="5800" dirty="0" smtClean="0">
                <a:solidFill>
                  <a:srgbClr val="D19B23"/>
                </a:solidFill>
                <a:latin typeface="Impact"/>
                <a:cs typeface="Impact"/>
              </a:rPr>
              <a:t>SECTION TITLE</a:t>
            </a:r>
            <a:endParaRPr lang="en-US" sz="5800" dirty="0">
              <a:solidFill>
                <a:srgbClr val="FFFFFF"/>
              </a:solidFill>
              <a:latin typeface="Impact"/>
              <a:cs typeface="Impact"/>
            </a:endParaRPr>
          </a:p>
        </p:txBody>
      </p:sp>
      <p:sp>
        <p:nvSpPr>
          <p:cNvPr id="3" name="Text Placeholder 2"/>
          <p:cNvSpPr>
            <a:spLocks noGrp="1"/>
          </p:cNvSpPr>
          <p:nvPr>
            <p:ph type="body" idx="1" hasCustomPrompt="1"/>
          </p:nvPr>
        </p:nvSpPr>
        <p:spPr>
          <a:xfrm>
            <a:off x="1371600" y="2718002"/>
            <a:ext cx="7772400" cy="1482142"/>
          </a:xfrm>
        </p:spPr>
        <p:txBody>
          <a:bodyPr anchor="t">
            <a:noAutofit/>
          </a:bodyPr>
          <a:lstStyle>
            <a:lvl1pPr marL="0" indent="0" algn="l">
              <a:lnSpc>
                <a:spcPct val="80000"/>
              </a:lnSpc>
              <a:buNone/>
              <a:defRPr sz="5800" b="0" i="0" cap="all">
                <a:solidFill>
                  <a:schemeClr val="bg1">
                    <a:lumMod val="95000"/>
                  </a:schemeClr>
                </a:solidFill>
                <a:latin typeface="Impact"/>
                <a:cs typeface="Impac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gn="l">
              <a:lnSpc>
                <a:spcPct val="80000"/>
              </a:lnSpc>
            </a:pPr>
            <a:r>
              <a:rPr lang="en-US" sz="5800" dirty="0" smtClean="0">
                <a:solidFill>
                  <a:srgbClr val="FFFFFF"/>
                </a:solidFill>
                <a:latin typeface="Impact"/>
                <a:cs typeface="Impact"/>
              </a:rPr>
              <a:t>SECOND LINE</a:t>
            </a:r>
            <a:br>
              <a:rPr lang="en-US" sz="5800" dirty="0" smtClean="0">
                <a:solidFill>
                  <a:srgbClr val="FFFFFF"/>
                </a:solidFill>
                <a:latin typeface="Impact"/>
                <a:cs typeface="Impact"/>
              </a:rPr>
            </a:br>
            <a:r>
              <a:rPr lang="en-US" sz="5800" dirty="0" smtClean="0">
                <a:solidFill>
                  <a:srgbClr val="FFFFFF"/>
                </a:solidFill>
                <a:latin typeface="Impact"/>
                <a:cs typeface="Impact"/>
              </a:rPr>
              <a:t>THIRD LINE</a:t>
            </a:r>
            <a:endParaRPr lang="en-US" sz="5800" dirty="0">
              <a:solidFill>
                <a:srgbClr val="FFFFFF"/>
              </a:solidFill>
              <a:latin typeface="Impact"/>
              <a:cs typeface="Impact"/>
            </a:endParaRPr>
          </a:p>
        </p:txBody>
      </p:sp>
      <p:sp>
        <p:nvSpPr>
          <p:cNvPr id="6" name="Slide Number Placeholder 5"/>
          <p:cNvSpPr>
            <a:spLocks noGrp="1"/>
          </p:cNvSpPr>
          <p:nvPr>
            <p:ph type="sldNum" sz="quarter" idx="12"/>
          </p:nvPr>
        </p:nvSpPr>
        <p:spPr/>
        <p:txBody>
          <a:bodyPr/>
          <a:lstStyle/>
          <a:p>
            <a:fld id="{AB80C8F5-D920-BB4B-933F-7F3EB43C8215}" type="slidenum">
              <a:rPr lang="en-US" smtClean="0"/>
              <a:t>‹#›</a:t>
            </a:fld>
            <a:endParaRPr lang="en-US" dirty="0"/>
          </a:p>
        </p:txBody>
      </p:sp>
      <p:sp>
        <p:nvSpPr>
          <p:cNvPr id="13" name="Content Placeholder 2"/>
          <p:cNvSpPr>
            <a:spLocks noGrp="1"/>
          </p:cNvSpPr>
          <p:nvPr>
            <p:ph sz="half" idx="13"/>
          </p:nvPr>
        </p:nvSpPr>
        <p:spPr>
          <a:xfrm>
            <a:off x="1466850" y="4365879"/>
            <a:ext cx="7506250" cy="1361225"/>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0474066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p:nvPr>
        </p:nvSpPr>
        <p:spPr>
          <a:xfrm>
            <a:off x="367130" y="152400"/>
            <a:ext cx="8326020" cy="748782"/>
          </a:xfrm>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fld id="{AB80C8F5-D920-BB4B-933F-7F3EB43C8215}" type="slidenum">
              <a:rPr lang="en-US" smtClean="0"/>
              <a:pPr/>
              <a:t>‹#›</a:t>
            </a:fld>
            <a:endParaRPr lang="en-US" dirty="0"/>
          </a:p>
        </p:txBody>
      </p:sp>
      <p:sp>
        <p:nvSpPr>
          <p:cNvPr id="5"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Text Placeholder 6"/>
          <p:cNvSpPr>
            <a:spLocks noGrp="1"/>
          </p:cNvSpPr>
          <p:nvPr>
            <p:ph type="body" idx="12"/>
          </p:nvPr>
        </p:nvSpPr>
        <p:spPr>
          <a:xfrm>
            <a:off x="367130" y="1608139"/>
            <a:ext cx="8326019" cy="4459272"/>
          </a:xfrm>
        </p:spPr>
        <p:txBody>
          <a:bodyPr/>
          <a:lstStyle>
            <a:lvl4pPr marL="1600200" indent="-228600">
              <a:buFont typeface="Courier New" pitchFamily="49" charset="0"/>
              <a:buChar char="o"/>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2474687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367130" y="152400"/>
            <a:ext cx="8326020" cy="748782"/>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67130" y="1600200"/>
            <a:ext cx="4038600" cy="4525963"/>
          </a:xfrm>
        </p:spPr>
        <p:txBody>
          <a:bodyPr>
            <a:normAutofit/>
          </a:bodyPr>
          <a:lstStyle>
            <a:lvl1pPr>
              <a:defRPr sz="1600"/>
            </a:lvl1pPr>
            <a:lvl2pPr>
              <a:defRPr sz="1600"/>
            </a:lvl2pPr>
            <a:lvl3pPr>
              <a:defRPr sz="1600"/>
            </a:lvl3pPr>
            <a:lvl4pPr marL="1600200" indent="-228600">
              <a:buFont typeface="Courier New" pitchFamily="49" charset="0"/>
              <a:buChar char="o"/>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dirty="0"/>
          </a:p>
        </p:txBody>
      </p:sp>
      <p:sp>
        <p:nvSpPr>
          <p:cNvPr id="9" name="Text Placeholder 2"/>
          <p:cNvSpPr>
            <a:spLocks noGrp="1"/>
          </p:cNvSpPr>
          <p:nvPr>
            <p:ph type="body" idx="13"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Picture Placeholder 5"/>
          <p:cNvSpPr>
            <a:spLocks noGrp="1"/>
          </p:cNvSpPr>
          <p:nvPr>
            <p:ph type="pic" sz="quarter" idx="14"/>
          </p:nvPr>
        </p:nvSpPr>
        <p:spPr>
          <a:xfrm>
            <a:off x="4671604" y="1600373"/>
            <a:ext cx="4015195" cy="4525790"/>
          </a:xfrm>
        </p:spPr>
        <p:txBody>
          <a:bodyPr/>
          <a:lstStyle/>
          <a:p>
            <a:endParaRPr lang="en-US" dirty="0"/>
          </a:p>
        </p:txBody>
      </p:sp>
    </p:spTree>
    <p:extLst>
      <p:ext uri="{BB962C8B-B14F-4D97-AF65-F5344CB8AC3E}">
        <p14:creationId xmlns:p14="http://schemas.microsoft.com/office/powerpoint/2010/main" val="21379344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7130" y="152400"/>
            <a:ext cx="8326020" cy="748782"/>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6713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dirty="0"/>
          </a:p>
        </p:txBody>
      </p:sp>
      <p:sp>
        <p:nvSpPr>
          <p:cNvPr id="9" name="Text Placeholder 2"/>
          <p:cNvSpPr>
            <a:spLocks noGrp="1"/>
          </p:cNvSpPr>
          <p:nvPr>
            <p:ph type="body" idx="13"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37707295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7130" y="152400"/>
            <a:ext cx="8326020" cy="748782"/>
          </a:xfrm>
        </p:spPr>
        <p:txBody>
          <a:bodyPr/>
          <a:lstStyle>
            <a:lvl1pPr>
              <a:defRPr>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659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65900"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Slide Number Placeholder 14"/>
          <p:cNvSpPr>
            <a:spLocks noGrp="1"/>
          </p:cNvSpPr>
          <p:nvPr>
            <p:ph type="sldNum" sz="quarter" idx="12"/>
          </p:nvPr>
        </p:nvSpPr>
        <p:spPr/>
        <p:txBody>
          <a:bodyPr/>
          <a:lstStyle>
            <a:lvl1pPr>
              <a:defRPr>
                <a:latin typeface="Arial"/>
                <a:cs typeface="Arial"/>
              </a:defRPr>
            </a:lvl1pPr>
          </a:lstStyle>
          <a:p>
            <a:fld id="{AB80C8F5-D920-BB4B-933F-7F3EB43C8215}" type="slidenum">
              <a:rPr lang="en-US" smtClean="0"/>
              <a:pPr/>
              <a:t>‹#›</a:t>
            </a:fld>
            <a:endParaRPr lang="en-US" dirty="0"/>
          </a:p>
        </p:txBody>
      </p:sp>
    </p:spTree>
    <p:extLst>
      <p:ext uri="{BB962C8B-B14F-4D97-AF65-F5344CB8AC3E}">
        <p14:creationId xmlns:p14="http://schemas.microsoft.com/office/powerpoint/2010/main" val="270345307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AB80C8F5-D920-BB4B-933F-7F3EB43C8215}" type="slidenum">
              <a:rPr lang="en-US" smtClean="0"/>
              <a:t>‹#›</a:t>
            </a:fld>
            <a:endParaRPr lang="en-US" dirty="0"/>
          </a:p>
        </p:txBody>
      </p:sp>
      <p:sp>
        <p:nvSpPr>
          <p:cNvPr id="6"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402147076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93347" y="6356350"/>
            <a:ext cx="2895600" cy="365125"/>
          </a:xfrm>
          <a:prstGeom prst="rect">
            <a:avLst/>
          </a:prstGeom>
        </p:spPr>
        <p:txBody>
          <a:bodyPr/>
          <a:lstStyle>
            <a:lvl1pPr>
              <a:defRPr sz="1200">
                <a:solidFill>
                  <a:srgbClr val="756C66"/>
                </a:solidFill>
                <a:latin typeface="Arial"/>
                <a:cs typeface="Arial"/>
              </a:defRPr>
            </a:lvl1pPr>
          </a:lstStyle>
          <a:p>
            <a:fld id="{AB80C8F5-D920-BB4B-933F-7F3EB43C8215}" type="slidenum">
              <a:rPr lang="en-US" smtClean="0"/>
              <a:pPr/>
              <a:t>‹#›</a:t>
            </a:fld>
            <a:endParaRPr lang="en-US" dirty="0" smtClean="0"/>
          </a:p>
        </p:txBody>
      </p:sp>
    </p:spTree>
    <p:extLst>
      <p:ext uri="{BB962C8B-B14F-4D97-AF65-F5344CB8AC3E}">
        <p14:creationId xmlns:p14="http://schemas.microsoft.com/office/powerpoint/2010/main" val="360117970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A218B7-84BD-40BD-9E0E-51845A3EBEA0}" type="datetimeFigureOut">
              <a:rPr lang="en-US" smtClean="0"/>
              <a:t>8/15/2016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9EAD81D9-823C-4709-9329-4E7DE0DED353}" type="slidenum">
              <a:rPr lang="en-US" smtClean="0"/>
              <a:t>‹#›</a:t>
            </a:fld>
            <a:endParaRPr lang="en-US" dirty="0"/>
          </a:p>
        </p:txBody>
      </p:sp>
    </p:spTree>
    <p:extLst>
      <p:ext uri="{BB962C8B-B14F-4D97-AF65-F5344CB8AC3E}">
        <p14:creationId xmlns:p14="http://schemas.microsoft.com/office/powerpoint/2010/main" val="16008880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3">
        <a:schemeClr val="bg1"/>
      </p:bgRef>
    </p:bg>
    <p:spTree>
      <p:nvGrpSpPr>
        <p:cNvPr id="1" name=""/>
        <p:cNvGrpSpPr/>
        <p:nvPr/>
      </p:nvGrpSpPr>
      <p:grpSpPr>
        <a:xfrm>
          <a:off x="0" y="0"/>
          <a:ext cx="0" cy="0"/>
          <a:chOff x="0" y="0"/>
          <a:chExt cx="0" cy="0"/>
        </a:xfrm>
      </p:grpSpPr>
      <p:sp>
        <p:nvSpPr>
          <p:cNvPr id="10" name="Rectangle 9"/>
          <p:cNvSpPr/>
          <p:nvPr userDrawn="1"/>
        </p:nvSpPr>
        <p:spPr>
          <a:xfrm>
            <a:off x="0" y="120316"/>
            <a:ext cx="9144000" cy="745316"/>
          </a:xfrm>
          <a:prstGeom prst="rect">
            <a:avLst/>
          </a:prstGeom>
          <a:solidFill>
            <a:srgbClr val="E3AE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h2_lines_white.pdf"/>
          <p:cNvPicPr>
            <a:picLocks noChangeAspect="1"/>
          </p:cNvPicPr>
          <p:nvPr userDrawn="1"/>
        </p:nvPicPr>
        <p:blipFill rotWithShape="1">
          <a:blip r:embed="rId11">
            <a:extLst>
              <a:ext uri="{28A0092B-C50C-407E-A947-70E740481C1C}">
                <a14:useLocalDpi xmlns:a14="http://schemas.microsoft.com/office/drawing/2010/main" val="0"/>
              </a:ext>
            </a:extLst>
          </a:blip>
          <a:srcRect l="9437" t="4635" r="32344" b="70473"/>
          <a:stretch/>
        </p:blipFill>
        <p:spPr>
          <a:xfrm>
            <a:off x="0" y="135881"/>
            <a:ext cx="9144000" cy="729752"/>
          </a:xfrm>
          <a:prstGeom prst="rect">
            <a:avLst/>
          </a:prstGeom>
        </p:spPr>
      </p:pic>
      <p:sp>
        <p:nvSpPr>
          <p:cNvPr id="12" name="Rectangle 11"/>
          <p:cNvSpPr/>
          <p:nvPr userDrawn="1"/>
        </p:nvSpPr>
        <p:spPr>
          <a:xfrm>
            <a:off x="0" y="0"/>
            <a:ext cx="9144000" cy="12031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67130" y="265631"/>
            <a:ext cx="8326020" cy="748782"/>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67130" y="1621330"/>
            <a:ext cx="8326020" cy="4501718"/>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6713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AB80C8F5-D920-BB4B-933F-7F3EB43C8215}" type="slidenum">
              <a:rPr lang="en-US" smtClean="0"/>
              <a:pPr/>
              <a:t>‹#›</a:t>
            </a:fld>
            <a:endParaRPr lang="en-US" dirty="0"/>
          </a:p>
        </p:txBody>
      </p:sp>
      <p:sp>
        <p:nvSpPr>
          <p:cNvPr id="16" name="TextBox 15"/>
          <p:cNvSpPr txBox="1"/>
          <p:nvPr userDrawn="1"/>
        </p:nvSpPr>
        <p:spPr>
          <a:xfrm>
            <a:off x="367130" y="1535528"/>
            <a:ext cx="832602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3298543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txStyles>
    <p:titleStyle>
      <a:lvl1pPr algn="l" defTabSz="457200" rtl="0" eaLnBrk="1" latinLnBrk="0" hangingPunct="1">
        <a:spcBef>
          <a:spcPct val="0"/>
        </a:spcBef>
        <a:buNone/>
        <a:defRPr sz="4400" kern="1200" cap="all">
          <a:solidFill>
            <a:schemeClr val="tx1"/>
          </a:solidFill>
          <a:latin typeface="Impact"/>
          <a:ea typeface="+mj-ea"/>
          <a:cs typeface="Impact"/>
        </a:defRPr>
      </a:lvl1pPr>
    </p:titleStyle>
    <p:bodyStyle>
      <a:lvl1pPr marL="0" indent="0" algn="l" defTabSz="457200" rtl="0" eaLnBrk="1" latinLnBrk="0" hangingPunct="1">
        <a:spcBef>
          <a:spcPct val="20000"/>
        </a:spcBef>
        <a:buFontTx/>
        <a:buNone/>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purdue.edu/cleryact"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hyperlink" Target="http://www.purdue.edu/webcer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effectLst>
                  <a:outerShdw blurRad="38100" dist="38100" dir="2700000" algn="tl">
                    <a:srgbClr val="000000">
                      <a:alpha val="43137"/>
                    </a:srgbClr>
                  </a:outerShdw>
                </a:effectLst>
              </a:rPr>
              <a:t>Campus Security Authority Training</a:t>
            </a:r>
            <a:endParaRPr lang="en-US"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3657600"/>
            <a:ext cx="1981200" cy="2819400"/>
          </a:xfrm>
          <a:prstGeom prst="rect">
            <a:avLst/>
          </a:prstGeom>
        </p:spPr>
      </p:pic>
    </p:spTree>
    <p:extLst>
      <p:ext uri="{BB962C8B-B14F-4D97-AF65-F5344CB8AC3E}">
        <p14:creationId xmlns:p14="http://schemas.microsoft.com/office/powerpoint/2010/main" val="194915015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144000" cy="748782"/>
          </a:xfrm>
        </p:spPr>
        <p:txBody>
          <a:bodyPr/>
          <a:lstStyle/>
          <a:p>
            <a:r>
              <a:rPr lang="en-US" sz="4200" dirty="0" smtClean="0"/>
              <a:t>crimes you should report (Continued)</a:t>
            </a:r>
            <a:endParaRPr lang="en-US" sz="4200" dirty="0"/>
          </a:p>
        </p:txBody>
      </p:sp>
      <p:graphicFrame>
        <p:nvGraphicFramePr>
          <p:cNvPr id="6" name="Diagram 5" descr="This graphic lists the types of crimes to report which are classified as hate crimes."/>
          <p:cNvGraphicFramePr/>
          <p:nvPr>
            <p:extLst>
              <p:ext uri="{D42A27DB-BD31-4B8C-83A1-F6EECF244321}">
                <p14:modId xmlns:p14="http://schemas.microsoft.com/office/powerpoint/2010/main" val="4008446084"/>
              </p:ext>
            </p:extLst>
          </p:nvPr>
        </p:nvGraphicFramePr>
        <p:xfrm>
          <a:off x="304800" y="990600"/>
          <a:ext cx="38862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ight Arrow 7" descr="This graphic is an arrow indicating that the crimes listed on the left must be motivated by the biases on the right in order to be classified as a hate crime for Clery Act reporting purposes."/>
          <p:cNvSpPr/>
          <p:nvPr/>
        </p:nvSpPr>
        <p:spPr>
          <a:xfrm>
            <a:off x="4343400" y="3124200"/>
            <a:ext cx="838200" cy="533400"/>
          </a:xfrm>
          <a:prstGeom prst="rightArrow">
            <a:avLst/>
          </a:prstGeom>
          <a:solidFill>
            <a:schemeClr val="tx1">
              <a:lumMod val="75000"/>
              <a:lumOff val="2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9" name="Diagram 8" descr="This graphic details the categories of bias that are reportable under the Clery Act."/>
          <p:cNvGraphicFramePr/>
          <p:nvPr>
            <p:extLst>
              <p:ext uri="{D42A27DB-BD31-4B8C-83A1-F6EECF244321}">
                <p14:modId xmlns:p14="http://schemas.microsoft.com/office/powerpoint/2010/main" val="2595367380"/>
              </p:ext>
            </p:extLst>
          </p:nvPr>
        </p:nvGraphicFramePr>
        <p:xfrm>
          <a:off x="5257800" y="1143000"/>
          <a:ext cx="3581400" cy="4876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0878967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48782"/>
          </a:xfrm>
        </p:spPr>
        <p:txBody>
          <a:bodyPr/>
          <a:lstStyle/>
          <a:p>
            <a:r>
              <a:rPr lang="en-US" sz="4200" dirty="0" smtClean="0"/>
              <a:t>Crimes you should report (continued) </a:t>
            </a:r>
            <a:endParaRPr lang="en-US" sz="4200" dirty="0"/>
          </a:p>
        </p:txBody>
      </p:sp>
      <p:graphicFrame>
        <p:nvGraphicFramePr>
          <p:cNvPr id="5" name="Diagram 4" descr="This graphic lists the Clery Crimes classified as violations including liquor law, drug law and weapon law violations."/>
          <p:cNvGraphicFramePr/>
          <p:nvPr>
            <p:extLst>
              <p:ext uri="{D42A27DB-BD31-4B8C-83A1-F6EECF244321}">
                <p14:modId xmlns:p14="http://schemas.microsoft.com/office/powerpoint/2010/main" val="325119269"/>
              </p:ext>
            </p:extLst>
          </p:nvPr>
        </p:nvGraphicFramePr>
        <p:xfrm>
          <a:off x="762000" y="1295400"/>
          <a:ext cx="33528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descr="This graphic lists the Clery Crimes classified as relationship crimes including domestic violence, dating violence and stalking incidents."/>
          <p:cNvGraphicFramePr/>
          <p:nvPr>
            <p:extLst>
              <p:ext uri="{D42A27DB-BD31-4B8C-83A1-F6EECF244321}">
                <p14:modId xmlns:p14="http://schemas.microsoft.com/office/powerpoint/2010/main" val="3882886987"/>
              </p:ext>
            </p:extLst>
          </p:nvPr>
        </p:nvGraphicFramePr>
        <p:xfrm>
          <a:off x="5105400" y="1295400"/>
          <a:ext cx="3505200" cy="3581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Text Placeholder 3"/>
          <p:cNvSpPr>
            <a:spLocks noGrp="1"/>
          </p:cNvSpPr>
          <p:nvPr>
            <p:ph type="body" idx="12"/>
          </p:nvPr>
        </p:nvSpPr>
        <p:spPr>
          <a:xfrm>
            <a:off x="2057400" y="5105400"/>
            <a:ext cx="5257800" cy="733411"/>
          </a:xfrm>
          <a:solidFill>
            <a:schemeClr val="tx1"/>
          </a:solidFill>
          <a:ln>
            <a:noFill/>
          </a:ln>
        </p:spPr>
        <p:txBody>
          <a:bodyPr anchor="b">
            <a:normAutofit fontScale="2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en-US" sz="8800" b="1" dirty="0" smtClean="0">
                <a:solidFill>
                  <a:schemeClr val="bg1"/>
                </a:solidFill>
              </a:rPr>
              <a:t>*Count a crime regardless of whether </a:t>
            </a:r>
          </a:p>
          <a:p>
            <a:pPr algn="ctr"/>
            <a:r>
              <a:rPr lang="en-US" sz="8800" b="1" dirty="0" smtClean="0">
                <a:solidFill>
                  <a:schemeClr val="bg1"/>
                </a:solidFill>
              </a:rPr>
              <a:t>it is attempted or completed</a:t>
            </a:r>
            <a:endParaRPr lang="en-US" sz="8800" b="1" dirty="0">
              <a:solidFill>
                <a:schemeClr val="bg1"/>
              </a:solidFill>
            </a:endParaRPr>
          </a:p>
        </p:txBody>
      </p:sp>
    </p:spTree>
    <p:extLst>
      <p:ext uri="{BB962C8B-B14F-4D97-AF65-F5344CB8AC3E}">
        <p14:creationId xmlns:p14="http://schemas.microsoft.com/office/powerpoint/2010/main" val="380164691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Reportable crime LOCATIONS</a:t>
            </a:r>
            <a:endParaRPr lang="en-US" dirty="0"/>
          </a:p>
        </p:txBody>
      </p:sp>
      <p:sp>
        <p:nvSpPr>
          <p:cNvPr id="4" name="Text Placeholder 3"/>
          <p:cNvSpPr>
            <a:spLocks noGrp="1"/>
          </p:cNvSpPr>
          <p:nvPr>
            <p:ph type="body" idx="12"/>
          </p:nvPr>
        </p:nvSpPr>
        <p:spPr>
          <a:xfrm>
            <a:off x="367130" y="1371600"/>
            <a:ext cx="8326019" cy="3573461"/>
          </a:xfrm>
          <a:solidFill>
            <a:schemeClr val="tx1"/>
          </a:solidFill>
        </p:spPr>
        <p:txBody>
          <a:bodyPr>
            <a:normAutofit/>
          </a:bodyPr>
          <a:lstStyle/>
          <a:p>
            <a:pPr marL="285750" indent="-285750">
              <a:buFont typeface="Arial" pitchFamily="34" charset="0"/>
              <a:buChar char="•"/>
            </a:pPr>
            <a:r>
              <a:rPr lang="en-US" sz="2800" dirty="0" smtClean="0">
                <a:solidFill>
                  <a:schemeClr val="bg1"/>
                </a:solidFill>
              </a:rPr>
              <a:t>On campus</a:t>
            </a:r>
          </a:p>
          <a:p>
            <a:pPr marL="1028700" lvl="1">
              <a:buFont typeface="Arial" pitchFamily="34" charset="0"/>
              <a:buChar char="•"/>
            </a:pPr>
            <a:r>
              <a:rPr lang="en-US" sz="2800" dirty="0" smtClean="0">
                <a:solidFill>
                  <a:schemeClr val="bg1"/>
                </a:solidFill>
              </a:rPr>
              <a:t>e.g. –study halls and classrooms or administrative buildings</a:t>
            </a:r>
          </a:p>
          <a:p>
            <a:pPr marL="285750" indent="-285750">
              <a:buFont typeface="Arial" pitchFamily="34" charset="0"/>
              <a:buChar char="•"/>
            </a:pPr>
            <a:r>
              <a:rPr lang="en-US" sz="2800" dirty="0">
                <a:solidFill>
                  <a:schemeClr val="bg1"/>
                </a:solidFill>
              </a:rPr>
              <a:t>Public Property</a:t>
            </a:r>
          </a:p>
          <a:p>
            <a:pPr marL="1028700" lvl="1">
              <a:buFont typeface="Arial" pitchFamily="34" charset="0"/>
              <a:buChar char="•"/>
            </a:pPr>
            <a:r>
              <a:rPr lang="en-US" sz="2800" dirty="0">
                <a:solidFill>
                  <a:schemeClr val="bg1"/>
                </a:solidFill>
              </a:rPr>
              <a:t>e.g. – sidewalks or parking near </a:t>
            </a:r>
            <a:r>
              <a:rPr lang="en-US" sz="2800" dirty="0" smtClean="0">
                <a:solidFill>
                  <a:schemeClr val="bg1"/>
                </a:solidFill>
              </a:rPr>
              <a:t>campus</a:t>
            </a:r>
          </a:p>
          <a:p>
            <a:pPr marL="285750" indent="-285750">
              <a:buFont typeface="Arial" pitchFamily="34" charset="0"/>
              <a:buChar char="•"/>
            </a:pPr>
            <a:r>
              <a:rPr lang="en-US" sz="2800" dirty="0" smtClean="0">
                <a:solidFill>
                  <a:schemeClr val="bg1"/>
                </a:solidFill>
              </a:rPr>
              <a:t>Non-campus property</a:t>
            </a:r>
          </a:p>
        </p:txBody>
      </p:sp>
    </p:spTree>
    <p:extLst>
      <p:ext uri="{BB962C8B-B14F-4D97-AF65-F5344CB8AC3E}">
        <p14:creationId xmlns:p14="http://schemas.microsoft.com/office/powerpoint/2010/main" val="15161521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report a crime?</a:t>
            </a:r>
            <a:endParaRPr lang="en-US" dirty="0"/>
          </a:p>
        </p:txBody>
      </p:sp>
      <p:sp>
        <p:nvSpPr>
          <p:cNvPr id="4" name="Text Placeholder 2"/>
          <p:cNvSpPr>
            <a:spLocks noGrp="1"/>
          </p:cNvSpPr>
          <p:nvPr>
            <p:ph type="body" idx="12"/>
          </p:nvPr>
        </p:nvSpPr>
        <p:spPr>
          <a:xfrm>
            <a:off x="457201" y="990600"/>
            <a:ext cx="8001000" cy="533400"/>
          </a:xfrm>
          <a:solidFill>
            <a:schemeClr val="tx1"/>
          </a:solidFill>
          <a:ln>
            <a:noFill/>
          </a:ln>
        </p:spPr>
        <p:txBody>
          <a:bodyPr anchor="t">
            <a:normAutofit/>
          </a:bodyPr>
          <a:lstStyle/>
          <a:p>
            <a:r>
              <a:rPr lang="en-US" sz="2800" dirty="0" smtClean="0">
                <a:solidFill>
                  <a:schemeClr val="bg1"/>
                </a:solidFill>
              </a:rPr>
              <a:t>Report </a:t>
            </a:r>
            <a:r>
              <a:rPr lang="en-US" sz="2800" dirty="0">
                <a:solidFill>
                  <a:schemeClr val="bg1"/>
                </a:solidFill>
              </a:rPr>
              <a:t>the following to campus police or </a:t>
            </a:r>
            <a:r>
              <a:rPr lang="en-US" sz="2800" dirty="0" smtClean="0">
                <a:solidFill>
                  <a:schemeClr val="bg1"/>
                </a:solidFill>
              </a:rPr>
              <a:t>security</a:t>
            </a:r>
            <a:r>
              <a:rPr lang="en-US" sz="2400" dirty="0" smtClean="0">
                <a:solidFill>
                  <a:schemeClr val="bg1"/>
                </a:solidFill>
              </a:rPr>
              <a:t>:</a:t>
            </a:r>
            <a:endParaRPr lang="en-US" sz="2600" i="1" dirty="0" smtClean="0">
              <a:solidFill>
                <a:schemeClr val="bg1"/>
              </a:solidFill>
            </a:endParaRPr>
          </a:p>
        </p:txBody>
      </p:sp>
      <p:graphicFrame>
        <p:nvGraphicFramePr>
          <p:cNvPr id="3" name="Diagram 3" descr="This diagram is a list of the questions a CSA should address when reporting a crime."/>
          <p:cNvGraphicFramePr/>
          <p:nvPr>
            <p:extLst>
              <p:ext uri="{D42A27DB-BD31-4B8C-83A1-F6EECF244321}">
                <p14:modId xmlns:p14="http://schemas.microsoft.com/office/powerpoint/2010/main" val="128029802"/>
              </p:ext>
            </p:extLst>
          </p:nvPr>
        </p:nvGraphicFramePr>
        <p:xfrm>
          <a:off x="1600200" y="1676400"/>
          <a:ext cx="59436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4"/>
          <p:cNvSpPr>
            <a:spLocks noGrp="1"/>
          </p:cNvSpPr>
          <p:nvPr>
            <p:ph type="body" idx="12"/>
          </p:nvPr>
        </p:nvSpPr>
        <p:spPr>
          <a:xfrm>
            <a:off x="381000" y="5562600"/>
            <a:ext cx="8478419" cy="457200"/>
          </a:xfrm>
          <a:solidFill>
            <a:schemeClr val="tx1"/>
          </a:solidFill>
          <a:ln>
            <a:noFill/>
          </a:ln>
        </p:spPr>
        <p:txBody>
          <a:bodyPr anchor="t">
            <a:normAutofit/>
          </a:bodyPr>
          <a:lstStyle/>
          <a:p>
            <a:pPr defTabSz="914400">
              <a:spcBef>
                <a:spcPts val="0"/>
              </a:spcBef>
              <a:defRPr/>
            </a:pPr>
            <a:r>
              <a:rPr lang="en-US" sz="2200" i="1" dirty="0"/>
              <a:t>*</a:t>
            </a:r>
            <a:r>
              <a:rPr lang="en-US" sz="2200" i="1" dirty="0">
                <a:solidFill>
                  <a:schemeClr val="bg1"/>
                </a:solidFill>
              </a:rPr>
              <a:t>Indicates information which the individual may elect NOT to report</a:t>
            </a:r>
            <a:endParaRPr lang="en-US" sz="2200" dirty="0">
              <a:solidFill>
                <a:schemeClr val="bg1"/>
              </a:solidFill>
            </a:endParaRPr>
          </a:p>
        </p:txBody>
      </p:sp>
    </p:spTree>
    <p:extLst>
      <p:ext uri="{BB962C8B-B14F-4D97-AF65-F5344CB8AC3E}">
        <p14:creationId xmlns:p14="http://schemas.microsoft.com/office/powerpoint/2010/main" val="112837015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Text Placeholder 3"/>
          <p:cNvSpPr>
            <a:spLocks noGrp="1"/>
          </p:cNvSpPr>
          <p:nvPr>
            <p:ph type="body" idx="12"/>
          </p:nvPr>
        </p:nvSpPr>
        <p:spPr>
          <a:xfrm>
            <a:off x="367130" y="1400189"/>
            <a:ext cx="8472070" cy="3171811"/>
          </a:xfrm>
          <a:solidFill>
            <a:schemeClr val="tx1"/>
          </a:solidFill>
          <a:ln>
            <a:noFill/>
          </a:ln>
        </p:spPr>
        <p:txBody>
          <a:bodyPr>
            <a:normAutofit/>
          </a:bodyPr>
          <a:lstStyle/>
          <a:p>
            <a:pPr marL="457200" lvl="1" indent="-457200">
              <a:spcBef>
                <a:spcPts val="0"/>
              </a:spcBef>
              <a:tabLst>
                <a:tab pos="681038" algn="l"/>
              </a:tabLst>
            </a:pPr>
            <a:r>
              <a:rPr lang="en-US" sz="2800" dirty="0" smtClean="0">
                <a:solidFill>
                  <a:schemeClr val="bg1"/>
                </a:solidFill>
              </a:rPr>
              <a:t>You play a critical role in maintaining a safe campus</a:t>
            </a:r>
          </a:p>
          <a:p>
            <a:pPr marL="457200" lvl="1" indent="-457200">
              <a:spcBef>
                <a:spcPts val="0"/>
              </a:spcBef>
              <a:tabLst>
                <a:tab pos="681038" algn="l"/>
              </a:tabLst>
            </a:pPr>
            <a:r>
              <a:rPr lang="en-US" sz="2800" dirty="0" smtClean="0">
                <a:solidFill>
                  <a:schemeClr val="bg1"/>
                </a:solidFill>
              </a:rPr>
              <a:t>Report Clery crimes to the police as soon as possible</a:t>
            </a:r>
          </a:p>
          <a:p>
            <a:pPr marL="457200" lvl="1" indent="-457200">
              <a:spcBef>
                <a:spcPts val="0"/>
              </a:spcBef>
              <a:tabLst>
                <a:tab pos="681038" algn="l"/>
              </a:tabLst>
            </a:pPr>
            <a:r>
              <a:rPr lang="en-US" sz="2800" dirty="0" smtClean="0">
                <a:solidFill>
                  <a:schemeClr val="bg1"/>
                </a:solidFill>
              </a:rPr>
              <a:t>When in doubt, report the crime</a:t>
            </a:r>
          </a:p>
          <a:p>
            <a:pPr marL="457200" lvl="1" indent="-457200">
              <a:spcBef>
                <a:spcPts val="0"/>
              </a:spcBef>
              <a:tabLst>
                <a:tab pos="681038" algn="l"/>
              </a:tabLst>
            </a:pPr>
            <a:r>
              <a:rPr lang="en-US" sz="2800" dirty="0" smtClean="0">
                <a:solidFill>
                  <a:schemeClr val="bg1"/>
                </a:solidFill>
              </a:rPr>
              <a:t>Provide the facts and details</a:t>
            </a:r>
          </a:p>
          <a:p>
            <a:pPr marL="457200" lvl="1" indent="-457200">
              <a:spcBef>
                <a:spcPts val="0"/>
              </a:spcBef>
              <a:tabLst>
                <a:tab pos="681038" algn="l"/>
              </a:tabLst>
            </a:pPr>
            <a:r>
              <a:rPr lang="en-US" sz="2800" dirty="0" smtClean="0">
                <a:solidFill>
                  <a:schemeClr val="bg1"/>
                </a:solidFill>
              </a:rPr>
              <a:t>Provide resources to the individual</a:t>
            </a:r>
          </a:p>
          <a:p>
            <a:pPr marL="857250" lvl="2" indent="-457200">
              <a:spcBef>
                <a:spcPts val="0"/>
              </a:spcBef>
              <a:tabLst>
                <a:tab pos="681038" algn="l"/>
              </a:tabLst>
            </a:pPr>
            <a:endParaRPr lang="en-US" sz="2600" dirty="0" smtClean="0"/>
          </a:p>
          <a:p>
            <a:pPr marL="1192213" lvl="3" indent="-334963">
              <a:spcBef>
                <a:spcPts val="0"/>
              </a:spcBef>
              <a:tabLst>
                <a:tab pos="681038" algn="l"/>
              </a:tabLst>
            </a:pPr>
            <a:endParaRPr lang="en-US" sz="2800" dirty="0"/>
          </a:p>
          <a:p>
            <a:pPr lvl="1" indent="0">
              <a:buNone/>
            </a:pPr>
            <a:endParaRPr lang="en-US" dirty="0" smtClean="0"/>
          </a:p>
          <a:p>
            <a:pPr marL="1028700" lvl="1">
              <a:buFont typeface="Arial" pitchFamily="34" charset="0"/>
              <a:buChar char="•"/>
            </a:pPr>
            <a:endParaRPr lang="en-US" dirty="0"/>
          </a:p>
        </p:txBody>
      </p:sp>
    </p:spTree>
    <p:extLst>
      <p:ext uri="{BB962C8B-B14F-4D97-AF65-F5344CB8AC3E}">
        <p14:creationId xmlns:p14="http://schemas.microsoft.com/office/powerpoint/2010/main" val="26206014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220200" cy="748782"/>
          </a:xfrm>
        </p:spPr>
        <p:txBody>
          <a:bodyPr/>
          <a:lstStyle/>
          <a:p>
            <a:r>
              <a:rPr lang="en-US" sz="3800" dirty="0" smtClean="0"/>
              <a:t>Additional resources &amp; Certification QUIZ</a:t>
            </a:r>
            <a:r>
              <a:rPr lang="en-US" dirty="0"/>
              <a:t/>
            </a:r>
            <a:br>
              <a:rPr lang="en-US" dirty="0"/>
            </a:br>
            <a:r>
              <a:rPr lang="en-US" sz="3300" dirty="0" smtClean="0">
                <a:hlinkClick r:id="rId3"/>
              </a:rPr>
              <a:t> </a:t>
            </a:r>
            <a:r>
              <a:rPr lang="en-US" dirty="0"/>
              <a:t/>
            </a:r>
            <a:br>
              <a:rPr lang="en-US" dirty="0"/>
            </a:br>
            <a:endParaRPr lang="en-US" dirty="0"/>
          </a:p>
        </p:txBody>
      </p:sp>
      <p:sp>
        <p:nvSpPr>
          <p:cNvPr id="10" name="Rectangle 9" descr="This is a shaded rectangle to emphasize the additional resources and certification quiz hyperlinks."/>
          <p:cNvSpPr/>
          <p:nvPr/>
        </p:nvSpPr>
        <p:spPr>
          <a:xfrm>
            <a:off x="533400" y="1435290"/>
            <a:ext cx="8153400" cy="351771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Content Placeholder 5"/>
          <p:cNvSpPr>
            <a:spLocks noGrp="1"/>
          </p:cNvSpPr>
          <p:nvPr>
            <p:ph sz="half" idx="1"/>
          </p:nvPr>
        </p:nvSpPr>
        <p:spPr>
          <a:xfrm>
            <a:off x="1066800" y="1663890"/>
            <a:ext cx="7239000" cy="3505199"/>
          </a:xfrm>
        </p:spPr>
        <p:txBody>
          <a:bodyPr>
            <a:normAutofit/>
          </a:bodyPr>
          <a:lstStyle/>
          <a:p>
            <a:pPr algn="ctr">
              <a:spcBef>
                <a:spcPts val="600"/>
              </a:spcBef>
            </a:pPr>
            <a:r>
              <a:rPr lang="en-US" sz="3300" b="1" dirty="0" smtClean="0">
                <a:solidFill>
                  <a:srgbClr val="D19B23"/>
                </a:solidFill>
                <a:effectLst>
                  <a:outerShdw blurRad="38100" dist="38100" dir="2700000" algn="tl">
                    <a:srgbClr val="000000">
                      <a:alpha val="43137"/>
                    </a:srgbClr>
                  </a:outerShdw>
                </a:effectLst>
                <a:latin typeface="Arial" pitchFamily="34" charset="0"/>
                <a:ea typeface="Impact" pitchFamily="34" charset="0"/>
                <a:cs typeface="Arial" pitchFamily="34" charset="0"/>
              </a:rPr>
              <a:t>Roane State Police Department Clery Act Website</a:t>
            </a:r>
            <a:endParaRPr lang="en-US" sz="3300" dirty="0" smtClean="0">
              <a:effectLst>
                <a:outerShdw blurRad="38100" dist="38100" dir="2700000" algn="tl">
                  <a:srgbClr val="000000">
                    <a:alpha val="43137"/>
                  </a:srgbClr>
                </a:outerShdw>
              </a:effectLst>
              <a:latin typeface="Arial" pitchFamily="34" charset="0"/>
              <a:cs typeface="Arial" pitchFamily="34" charset="0"/>
            </a:endParaRPr>
          </a:p>
          <a:p>
            <a:pPr algn="just">
              <a:spcBef>
                <a:spcPts val="600"/>
              </a:spcBef>
            </a:pPr>
            <a:r>
              <a:rPr lang="en-US" sz="3300" dirty="0" smtClean="0">
                <a:latin typeface="Arial" pitchFamily="34" charset="0"/>
                <a:cs typeface="Arial" pitchFamily="34" charset="0"/>
              </a:rPr>
              <a:t>www.roanestate.edu/?</a:t>
            </a:r>
            <a:endParaRPr lang="en-US" sz="2000" dirty="0" smtClean="0">
              <a:latin typeface="Impact" pitchFamily="34" charset="0"/>
            </a:endParaRPr>
          </a:p>
          <a:p>
            <a:pPr algn="ctr">
              <a:spcBef>
                <a:spcPts val="600"/>
              </a:spcBef>
            </a:pPr>
            <a:r>
              <a:rPr lang="en-US" sz="3300" dirty="0">
                <a:latin typeface="Arial" pitchFamily="34" charset="0"/>
                <a:cs typeface="Arial" pitchFamily="34" charset="0"/>
                <a:hlinkClick r:id="rId4"/>
              </a:rPr>
              <a:t>http://www.roanestate.edu/?6826-Roane-State-Police-Department </a:t>
            </a:r>
            <a:endParaRPr lang="en-US" sz="3300" dirty="0">
              <a:latin typeface="Arial" pitchFamily="34" charset="0"/>
              <a:cs typeface="Arial" pitchFamily="34" charset="0"/>
            </a:endParaRPr>
          </a:p>
          <a:p>
            <a:endParaRPr lang="en-US" sz="3300" dirty="0">
              <a:latin typeface="Impact" pitchFamily="34" charset="0"/>
            </a:endParaRPr>
          </a:p>
        </p:txBody>
      </p:sp>
    </p:spTree>
    <p:extLst>
      <p:ext uri="{BB962C8B-B14F-4D97-AF65-F5344CB8AC3E}">
        <p14:creationId xmlns:p14="http://schemas.microsoft.com/office/powerpoint/2010/main" val="170933541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130" y="165618"/>
            <a:ext cx="8326020" cy="748782"/>
          </a:xfrm>
        </p:spPr>
        <p:txBody>
          <a:bodyPr/>
          <a:lstStyle/>
          <a:p>
            <a:r>
              <a:rPr lang="en-US" dirty="0" smtClean="0"/>
              <a:t>Goal and objective</a:t>
            </a:r>
            <a:endParaRPr lang="en-US" dirty="0"/>
          </a:p>
        </p:txBody>
      </p:sp>
      <p:sp>
        <p:nvSpPr>
          <p:cNvPr id="4" name="Text Placeholder 3"/>
          <p:cNvSpPr>
            <a:spLocks noGrp="1"/>
          </p:cNvSpPr>
          <p:nvPr>
            <p:ph type="body" idx="12"/>
          </p:nvPr>
        </p:nvSpPr>
        <p:spPr>
          <a:xfrm>
            <a:off x="367130" y="1219200"/>
            <a:ext cx="8326019" cy="4459272"/>
          </a:xfrm>
          <a:solidFill>
            <a:schemeClr val="tx1"/>
          </a:solidFill>
          <a:ln>
            <a:noFill/>
          </a:ln>
        </p:spPr>
        <p:txBody>
          <a:bodyPr/>
          <a:lstStyle/>
          <a:p>
            <a:pPr marL="285750">
              <a:buFont typeface="Arial" pitchFamily="34" charset="0"/>
              <a:buChar char="•"/>
            </a:pPr>
            <a:r>
              <a:rPr lang="en-US" sz="2800" dirty="0" smtClean="0">
                <a:solidFill>
                  <a:schemeClr val="bg1"/>
                </a:solidFill>
              </a:rPr>
              <a:t>Goal</a:t>
            </a:r>
          </a:p>
          <a:p>
            <a:pPr marL="1028700" lvl="1">
              <a:buFont typeface="Arial" pitchFamily="34" charset="0"/>
              <a:buChar char="•"/>
            </a:pPr>
            <a:r>
              <a:rPr lang="en-US" sz="2600" dirty="0" smtClean="0">
                <a:solidFill>
                  <a:schemeClr val="bg1"/>
                </a:solidFill>
              </a:rPr>
              <a:t>Increase your understanding </a:t>
            </a:r>
            <a:r>
              <a:rPr lang="en-US" sz="2600" dirty="0">
                <a:solidFill>
                  <a:schemeClr val="bg1"/>
                </a:solidFill>
              </a:rPr>
              <a:t>of the Clery Act and </a:t>
            </a:r>
            <a:r>
              <a:rPr lang="en-US" sz="2600" dirty="0" smtClean="0">
                <a:solidFill>
                  <a:schemeClr val="bg1"/>
                </a:solidFill>
              </a:rPr>
              <a:t>your </a:t>
            </a:r>
            <a:r>
              <a:rPr lang="en-US" sz="2600" dirty="0">
                <a:solidFill>
                  <a:schemeClr val="bg1"/>
                </a:solidFill>
              </a:rPr>
              <a:t>roles and responsibilities as a </a:t>
            </a:r>
            <a:r>
              <a:rPr lang="en-US" sz="2600" dirty="0" smtClean="0">
                <a:solidFill>
                  <a:schemeClr val="bg1"/>
                </a:solidFill>
              </a:rPr>
              <a:t>Campus Security Authority (CSA) </a:t>
            </a:r>
            <a:r>
              <a:rPr lang="en-US" sz="2600" dirty="0">
                <a:solidFill>
                  <a:schemeClr val="bg1"/>
                </a:solidFill>
              </a:rPr>
              <a:t>in reporting Clery Act crimes</a:t>
            </a:r>
            <a:r>
              <a:rPr lang="en-US" sz="2600" dirty="0" smtClean="0">
                <a:solidFill>
                  <a:schemeClr val="bg1"/>
                </a:solidFill>
              </a:rPr>
              <a:t>.</a:t>
            </a:r>
            <a:endParaRPr lang="en-US" sz="2600" dirty="0">
              <a:solidFill>
                <a:schemeClr val="bg1"/>
              </a:solidFill>
            </a:endParaRPr>
          </a:p>
          <a:p>
            <a:pPr marL="285750">
              <a:buFont typeface="Arial" pitchFamily="34" charset="0"/>
              <a:buChar char="•"/>
            </a:pPr>
            <a:endParaRPr lang="en-US" sz="2400" dirty="0" smtClean="0">
              <a:solidFill>
                <a:schemeClr val="bg1"/>
              </a:solidFill>
            </a:endParaRPr>
          </a:p>
          <a:p>
            <a:pPr marL="285750">
              <a:buFont typeface="Arial" pitchFamily="34" charset="0"/>
              <a:buChar char="•"/>
            </a:pPr>
            <a:r>
              <a:rPr lang="en-US" sz="2800" dirty="0" smtClean="0">
                <a:solidFill>
                  <a:schemeClr val="bg1"/>
                </a:solidFill>
              </a:rPr>
              <a:t>Objective</a:t>
            </a:r>
          </a:p>
          <a:p>
            <a:pPr marL="1028700" lvl="1">
              <a:buFont typeface="Arial" pitchFamily="34" charset="0"/>
              <a:buChar char="•"/>
            </a:pPr>
            <a:r>
              <a:rPr lang="en-US" sz="2600" dirty="0" smtClean="0">
                <a:solidFill>
                  <a:schemeClr val="bg1"/>
                </a:solidFill>
              </a:rPr>
              <a:t>You </a:t>
            </a:r>
            <a:r>
              <a:rPr lang="en-US" sz="2600" dirty="0">
                <a:solidFill>
                  <a:schemeClr val="bg1"/>
                </a:solidFill>
              </a:rPr>
              <a:t>will be able to </a:t>
            </a:r>
            <a:r>
              <a:rPr lang="en-US" sz="2600" dirty="0" smtClean="0">
                <a:solidFill>
                  <a:schemeClr val="bg1"/>
                </a:solidFill>
              </a:rPr>
              <a:t>carry out your responsibilities as a CSA to report, in good faith, allegations </a:t>
            </a:r>
            <a:r>
              <a:rPr lang="en-US" sz="2600" dirty="0">
                <a:solidFill>
                  <a:schemeClr val="bg1"/>
                </a:solidFill>
              </a:rPr>
              <a:t>of Clery Act crimes </a:t>
            </a:r>
            <a:r>
              <a:rPr lang="en-US" sz="2600" dirty="0" smtClean="0">
                <a:solidFill>
                  <a:schemeClr val="bg1"/>
                </a:solidFill>
              </a:rPr>
              <a:t>to campus police </a:t>
            </a:r>
            <a:r>
              <a:rPr lang="en-US" sz="2600" dirty="0" smtClean="0"/>
              <a:t>or security.</a:t>
            </a:r>
            <a:endParaRPr lang="en-US" sz="2600" dirty="0"/>
          </a:p>
          <a:p>
            <a:pPr marL="1028700" lvl="1">
              <a:buFont typeface="Arial" pitchFamily="34" charset="0"/>
              <a:buChar char="•"/>
            </a:pPr>
            <a:endParaRPr lang="en-US" dirty="0"/>
          </a:p>
        </p:txBody>
      </p:sp>
    </p:spTree>
    <p:extLst>
      <p:ext uri="{BB962C8B-B14F-4D97-AF65-F5344CB8AC3E}">
        <p14:creationId xmlns:p14="http://schemas.microsoft.com/office/powerpoint/2010/main" val="32318583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26020" cy="748782"/>
          </a:xfrm>
        </p:spPr>
        <p:txBody>
          <a:bodyPr/>
          <a:lstStyle/>
          <a:p>
            <a:r>
              <a:rPr lang="en-US" dirty="0" smtClean="0"/>
              <a:t>overview</a:t>
            </a:r>
            <a:endParaRPr lang="en-US" dirty="0"/>
          </a:p>
        </p:txBody>
      </p:sp>
      <p:graphicFrame>
        <p:nvGraphicFramePr>
          <p:cNvPr id="3" name="Diagram 2" descr="This graphic lists the questions we will answer throughout the presentation."/>
          <p:cNvGraphicFramePr/>
          <p:nvPr>
            <p:extLst>
              <p:ext uri="{D42A27DB-BD31-4B8C-83A1-F6EECF244321}">
                <p14:modId xmlns:p14="http://schemas.microsoft.com/office/powerpoint/2010/main" val="2885955720"/>
              </p:ext>
            </p:extLst>
          </p:nvPr>
        </p:nvGraphicFramePr>
        <p:xfrm>
          <a:off x="685800" y="1397000"/>
          <a:ext cx="76962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11844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clery act?</a:t>
            </a:r>
            <a:endParaRPr lang="en-US" dirty="0"/>
          </a:p>
        </p:txBody>
      </p:sp>
      <p:sp>
        <p:nvSpPr>
          <p:cNvPr id="4" name="Text Placeholder 3"/>
          <p:cNvSpPr>
            <a:spLocks noGrp="1"/>
          </p:cNvSpPr>
          <p:nvPr>
            <p:ph type="body" idx="12"/>
          </p:nvPr>
        </p:nvSpPr>
        <p:spPr>
          <a:xfrm>
            <a:off x="367130" y="1371601"/>
            <a:ext cx="8326019" cy="2514599"/>
          </a:xfrm>
          <a:solidFill>
            <a:schemeClr val="tx1"/>
          </a:solidFill>
          <a:ln>
            <a:noFill/>
          </a:ln>
        </p:spPr>
        <p:txBody>
          <a:bodyPr>
            <a:normAutofit/>
          </a:bodyPr>
          <a:lstStyle/>
          <a:p>
            <a:pPr marL="285750" indent="-285750">
              <a:buFont typeface="Arial" pitchFamily="34" charset="0"/>
              <a:buChar char="•"/>
            </a:pPr>
            <a:r>
              <a:rPr lang="en-US" sz="2800" dirty="0" smtClean="0">
                <a:solidFill>
                  <a:schemeClr val="bg1"/>
                </a:solidFill>
              </a:rPr>
              <a:t>Federal law that requires colleges and universities to disclose information about crime on and around their campuses reported to:</a:t>
            </a:r>
          </a:p>
          <a:p>
            <a:pPr marL="1028700" lvl="1">
              <a:buFont typeface="Arial" pitchFamily="34" charset="0"/>
              <a:buChar char="•"/>
            </a:pPr>
            <a:r>
              <a:rPr lang="en-US" sz="2800" dirty="0" smtClean="0">
                <a:solidFill>
                  <a:schemeClr val="bg1"/>
                </a:solidFill>
              </a:rPr>
              <a:t>Local police agencies</a:t>
            </a:r>
          </a:p>
          <a:p>
            <a:pPr marL="1028700" lvl="1">
              <a:buFont typeface="Arial" pitchFamily="34" charset="0"/>
              <a:buChar char="•"/>
            </a:pPr>
            <a:r>
              <a:rPr lang="en-US" sz="2800" dirty="0" smtClean="0">
                <a:solidFill>
                  <a:schemeClr val="bg1"/>
                </a:solidFill>
              </a:rPr>
              <a:t>Campus Security Authorities</a:t>
            </a:r>
          </a:p>
          <a:p>
            <a:pPr marL="285750" indent="-285750">
              <a:buFont typeface="Arial" pitchFamily="34" charset="0"/>
              <a:buChar char="•"/>
            </a:pPr>
            <a:endParaRPr lang="en-US" dirty="0"/>
          </a:p>
        </p:txBody>
      </p:sp>
    </p:spTree>
    <p:extLst>
      <p:ext uri="{BB962C8B-B14F-4D97-AF65-F5344CB8AC3E}">
        <p14:creationId xmlns:p14="http://schemas.microsoft.com/office/powerpoint/2010/main" val="34229121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for Purdue</a:t>
            </a:r>
            <a:endParaRPr lang="en-US" dirty="0"/>
          </a:p>
        </p:txBody>
      </p:sp>
      <p:sp>
        <p:nvSpPr>
          <p:cNvPr id="4" name="Text Placeholder 3"/>
          <p:cNvSpPr>
            <a:spLocks noGrp="1"/>
          </p:cNvSpPr>
          <p:nvPr>
            <p:ph type="body" idx="12"/>
          </p:nvPr>
        </p:nvSpPr>
        <p:spPr>
          <a:xfrm>
            <a:off x="367130" y="1295400"/>
            <a:ext cx="8326019" cy="3886200"/>
          </a:xfrm>
          <a:solidFill>
            <a:schemeClr val="tx1"/>
          </a:solidFill>
          <a:ln>
            <a:noFill/>
          </a:ln>
        </p:spPr>
        <p:txBody>
          <a:bodyPr>
            <a:normAutofit lnSpcReduction="10000"/>
          </a:bodyPr>
          <a:lstStyle/>
          <a:p>
            <a:pPr marL="287338" indent="-287338">
              <a:buFont typeface="Arial" pitchFamily="34" charset="0"/>
              <a:buChar char="•"/>
            </a:pPr>
            <a:r>
              <a:rPr lang="en-US" sz="2800" dirty="0" smtClean="0">
                <a:solidFill>
                  <a:schemeClr val="bg1"/>
                </a:solidFill>
              </a:rPr>
              <a:t>The College is </a:t>
            </a:r>
            <a:r>
              <a:rPr lang="en-US" sz="2800" dirty="0">
                <a:solidFill>
                  <a:schemeClr val="bg1"/>
                </a:solidFill>
              </a:rPr>
              <a:t>required to:</a:t>
            </a:r>
          </a:p>
          <a:p>
            <a:pPr lvl="1"/>
            <a:r>
              <a:rPr lang="en-US" sz="2800" dirty="0" smtClean="0">
                <a:solidFill>
                  <a:schemeClr val="bg1"/>
                </a:solidFill>
              </a:rPr>
              <a:t>Disclose </a:t>
            </a:r>
            <a:r>
              <a:rPr lang="en-US" sz="2800" dirty="0">
                <a:solidFill>
                  <a:schemeClr val="bg1"/>
                </a:solidFill>
              </a:rPr>
              <a:t>campus crime statistics </a:t>
            </a:r>
            <a:r>
              <a:rPr lang="en-US" sz="2800" dirty="0" smtClean="0">
                <a:solidFill>
                  <a:schemeClr val="bg1"/>
                </a:solidFill>
              </a:rPr>
              <a:t>annually</a:t>
            </a:r>
            <a:endParaRPr lang="en-US" sz="2800" dirty="0">
              <a:solidFill>
                <a:schemeClr val="bg1"/>
              </a:solidFill>
            </a:endParaRPr>
          </a:p>
          <a:p>
            <a:pPr lvl="1"/>
            <a:r>
              <a:rPr lang="en-US" sz="2800" dirty="0" smtClean="0">
                <a:solidFill>
                  <a:schemeClr val="bg1"/>
                </a:solidFill>
              </a:rPr>
              <a:t>Maintain a </a:t>
            </a:r>
            <a:r>
              <a:rPr lang="en-US" sz="2800" dirty="0">
                <a:solidFill>
                  <a:schemeClr val="bg1"/>
                </a:solidFill>
              </a:rPr>
              <a:t>daily crime log </a:t>
            </a:r>
          </a:p>
          <a:p>
            <a:pPr lvl="1"/>
            <a:r>
              <a:rPr lang="en-US" sz="2800" dirty="0">
                <a:solidFill>
                  <a:schemeClr val="bg1"/>
                </a:solidFill>
              </a:rPr>
              <a:t>Issue timely safety warnings </a:t>
            </a:r>
            <a:r>
              <a:rPr lang="en-US" sz="2800" dirty="0" smtClean="0">
                <a:solidFill>
                  <a:schemeClr val="bg1"/>
                </a:solidFill>
              </a:rPr>
              <a:t>and emergency notifications</a:t>
            </a:r>
          </a:p>
          <a:p>
            <a:pPr lvl="1"/>
            <a:r>
              <a:rPr lang="en-US" sz="2800" dirty="0" smtClean="0">
                <a:solidFill>
                  <a:schemeClr val="bg1"/>
                </a:solidFill>
              </a:rPr>
              <a:t>Make </a:t>
            </a:r>
            <a:r>
              <a:rPr lang="en-US" sz="2800" dirty="0">
                <a:solidFill>
                  <a:schemeClr val="bg1"/>
                </a:solidFill>
              </a:rPr>
              <a:t>campus security policies </a:t>
            </a:r>
            <a:r>
              <a:rPr lang="en-US" sz="2800" dirty="0" smtClean="0">
                <a:solidFill>
                  <a:schemeClr val="bg1"/>
                </a:solidFill>
              </a:rPr>
              <a:t>available</a:t>
            </a:r>
          </a:p>
          <a:p>
            <a:pPr lvl="1"/>
            <a:r>
              <a:rPr lang="en-US" sz="2800" dirty="0" smtClean="0">
                <a:solidFill>
                  <a:schemeClr val="bg1"/>
                </a:solidFill>
              </a:rPr>
              <a:t>Report Clery reportable crimes to the Department of Education</a:t>
            </a:r>
            <a:endParaRPr lang="en-US" sz="2800" dirty="0">
              <a:solidFill>
                <a:schemeClr val="bg1"/>
              </a:solidFill>
            </a:endParaRPr>
          </a:p>
          <a:p>
            <a:endParaRPr lang="en-US" dirty="0"/>
          </a:p>
        </p:txBody>
      </p:sp>
    </p:spTree>
    <p:extLst>
      <p:ext uri="{BB962C8B-B14F-4D97-AF65-F5344CB8AC3E}">
        <p14:creationId xmlns:p14="http://schemas.microsoft.com/office/powerpoint/2010/main" val="123192109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 csa?</a:t>
            </a:r>
            <a:endParaRPr lang="en-US" dirty="0"/>
          </a:p>
        </p:txBody>
      </p:sp>
      <p:sp>
        <p:nvSpPr>
          <p:cNvPr id="4" name="Text Placeholder 3"/>
          <p:cNvSpPr>
            <a:spLocks noGrp="1"/>
          </p:cNvSpPr>
          <p:nvPr>
            <p:ph type="body" idx="12"/>
          </p:nvPr>
        </p:nvSpPr>
        <p:spPr>
          <a:xfrm>
            <a:off x="228600" y="1066800"/>
            <a:ext cx="6109869" cy="5029200"/>
          </a:xfrm>
          <a:solidFill>
            <a:schemeClr val="tx1"/>
          </a:solidFill>
          <a:ln>
            <a:noFill/>
          </a:ln>
        </p:spPr>
        <p:txBody>
          <a:bodyPr>
            <a:noAutofit/>
          </a:bodyPr>
          <a:lstStyle/>
          <a:p>
            <a:pPr marL="514350" indent="-514350">
              <a:buFont typeface="+mj-lt"/>
              <a:buAutoNum type="arabicPeriod"/>
            </a:pPr>
            <a:r>
              <a:rPr lang="en-US" sz="2800" dirty="0">
                <a:solidFill>
                  <a:schemeClr val="bg1"/>
                </a:solidFill>
              </a:rPr>
              <a:t>Campus police or </a:t>
            </a:r>
            <a:r>
              <a:rPr lang="en-US" sz="2800" dirty="0" smtClean="0">
                <a:solidFill>
                  <a:schemeClr val="bg1"/>
                </a:solidFill>
              </a:rPr>
              <a:t>security</a:t>
            </a:r>
            <a:endParaRPr lang="en-US" sz="2800" dirty="0">
              <a:solidFill>
                <a:schemeClr val="bg1"/>
              </a:solidFill>
            </a:endParaRPr>
          </a:p>
          <a:p>
            <a:pPr marL="514350" indent="-514350">
              <a:buFont typeface="+mj-lt"/>
              <a:buAutoNum type="arabicPeriod"/>
            </a:pPr>
            <a:r>
              <a:rPr lang="en-US" sz="2800" dirty="0">
                <a:solidFill>
                  <a:schemeClr val="bg1"/>
                </a:solidFill>
              </a:rPr>
              <a:t>Non-police security staff responsible for monitoring </a:t>
            </a:r>
            <a:r>
              <a:rPr lang="en-US" sz="2800" dirty="0" smtClean="0">
                <a:solidFill>
                  <a:schemeClr val="bg1"/>
                </a:solidFill>
              </a:rPr>
              <a:t>College college property</a:t>
            </a:r>
            <a:endParaRPr lang="en-US" sz="2800" dirty="0">
              <a:solidFill>
                <a:schemeClr val="bg1"/>
              </a:solidFill>
            </a:endParaRPr>
          </a:p>
          <a:p>
            <a:pPr marL="514350" indent="-514350">
              <a:buFont typeface="+mj-lt"/>
              <a:buAutoNum type="arabicPeriod"/>
            </a:pPr>
            <a:r>
              <a:rPr lang="en-US" sz="2800" dirty="0">
                <a:solidFill>
                  <a:schemeClr val="bg1"/>
                </a:solidFill>
              </a:rPr>
              <a:t>Any individual or organization designated to receive reports of criminal offenses from students and </a:t>
            </a:r>
            <a:r>
              <a:rPr lang="en-US" sz="2800" dirty="0" smtClean="0">
                <a:solidFill>
                  <a:schemeClr val="bg1"/>
                </a:solidFill>
              </a:rPr>
              <a:t>employees</a:t>
            </a:r>
            <a:endParaRPr lang="en-US" sz="2800" dirty="0">
              <a:solidFill>
                <a:schemeClr val="bg1"/>
              </a:solidFill>
            </a:endParaRPr>
          </a:p>
          <a:p>
            <a:pPr marL="514350" indent="-514350">
              <a:buFont typeface="+mj-lt"/>
              <a:buAutoNum type="arabicPeriod"/>
            </a:pPr>
            <a:r>
              <a:rPr lang="en-US" sz="2800" dirty="0">
                <a:solidFill>
                  <a:schemeClr val="bg1"/>
                </a:solidFill>
              </a:rPr>
              <a:t>An official who has significant responsibility for student and campus activities</a:t>
            </a:r>
          </a:p>
        </p:txBody>
      </p:sp>
      <p:sp>
        <p:nvSpPr>
          <p:cNvPr id="3" name="Oval 2" descr="This is an oval emphasizing the exclusion of Pastoral and Professional Counselors from Clery Act reporting."/>
          <p:cNvSpPr/>
          <p:nvPr/>
        </p:nvSpPr>
        <p:spPr>
          <a:xfrm>
            <a:off x="4953000" y="1219200"/>
            <a:ext cx="4191000" cy="2057400"/>
          </a:xfrm>
          <a:prstGeom prst="ellipse">
            <a:avLst/>
          </a:prstGeom>
          <a:solidFill>
            <a:schemeClr val="tx1"/>
          </a:solidFill>
          <a:ln>
            <a:solidFill>
              <a:schemeClr val="bg1"/>
            </a:solidFill>
          </a:ln>
          <a:effectLst>
            <a:outerShdw blurRad="40000" dist="23000" dir="5400000" rotWithShape="0">
              <a:schemeClr val="tx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5"/>
          <p:cNvSpPr>
            <a:spLocks noGrp="1"/>
          </p:cNvSpPr>
          <p:nvPr>
            <p:ph type="body" idx="12"/>
          </p:nvPr>
        </p:nvSpPr>
        <p:spPr>
          <a:xfrm>
            <a:off x="4953000" y="1600200"/>
            <a:ext cx="4724400" cy="1371600"/>
          </a:xfrm>
          <a:noFill/>
          <a:ln>
            <a:noFill/>
          </a:ln>
        </p:spPr>
        <p:txBody>
          <a:bodyPr>
            <a:normAutofit/>
          </a:bodyPr>
          <a:lstStyle/>
          <a:p>
            <a:r>
              <a:rPr lang="en-US" sz="2400" dirty="0" smtClean="0"/>
              <a:t>   </a:t>
            </a:r>
            <a:r>
              <a:rPr lang="en-US" sz="2300" dirty="0" smtClean="0">
                <a:solidFill>
                  <a:schemeClr val="bg1"/>
                </a:solidFill>
              </a:rPr>
              <a:t>Exclusions:</a:t>
            </a:r>
          </a:p>
          <a:p>
            <a:pPr marL="852488" lvl="1" indent="-457200">
              <a:buFont typeface="Arial" pitchFamily="34" charset="0"/>
              <a:buChar char="•"/>
            </a:pPr>
            <a:r>
              <a:rPr lang="en-US" sz="2300" dirty="0" smtClean="0">
                <a:solidFill>
                  <a:schemeClr val="bg1"/>
                </a:solidFill>
              </a:rPr>
              <a:t>Pastoral counselor</a:t>
            </a:r>
          </a:p>
          <a:p>
            <a:pPr marL="852488" lvl="1" indent="-457200">
              <a:buFont typeface="Arial" pitchFamily="34" charset="0"/>
              <a:buChar char="•"/>
            </a:pPr>
            <a:r>
              <a:rPr lang="en-US" sz="2300" dirty="0" smtClean="0">
                <a:solidFill>
                  <a:schemeClr val="bg1"/>
                </a:solidFill>
              </a:rPr>
              <a:t>Professional counselor</a:t>
            </a:r>
            <a:endParaRPr lang="en-US" sz="2300" dirty="0">
              <a:solidFill>
                <a:schemeClr val="bg1"/>
              </a:solidFill>
            </a:endParaRPr>
          </a:p>
          <a:p>
            <a:endParaRPr lang="en-US" dirty="0"/>
          </a:p>
        </p:txBody>
      </p:sp>
    </p:spTree>
    <p:extLst>
      <p:ext uri="{BB962C8B-B14F-4D97-AF65-F5344CB8AC3E}">
        <p14:creationId xmlns:p14="http://schemas.microsoft.com/office/powerpoint/2010/main" val="14183614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are your responsibilities?</a:t>
            </a:r>
            <a:endParaRPr lang="en-US" dirty="0"/>
          </a:p>
        </p:txBody>
      </p:sp>
      <p:graphicFrame>
        <p:nvGraphicFramePr>
          <p:cNvPr id="2" name="Diagram 1" descr="This graphic lists the four responsibilities of a CSA."/>
          <p:cNvGraphicFramePr/>
          <p:nvPr>
            <p:extLst>
              <p:ext uri="{D42A27DB-BD31-4B8C-83A1-F6EECF244321}">
                <p14:modId xmlns:p14="http://schemas.microsoft.com/office/powerpoint/2010/main" val="3194210259"/>
              </p:ext>
            </p:extLst>
          </p:nvPr>
        </p:nvGraphicFramePr>
        <p:xfrm>
          <a:off x="304800" y="1295400"/>
          <a:ext cx="8610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41519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748782"/>
          </a:xfrm>
        </p:spPr>
        <p:txBody>
          <a:bodyPr/>
          <a:lstStyle/>
          <a:p>
            <a:r>
              <a:rPr lang="en-US" dirty="0" smtClean="0"/>
              <a:t>What </a:t>
            </a:r>
            <a:r>
              <a:rPr lang="en-US" u="sng" dirty="0" smtClean="0"/>
              <a:t>aren’t</a:t>
            </a:r>
            <a:r>
              <a:rPr lang="en-US" dirty="0" smtClean="0"/>
              <a:t> your responsibilities?</a:t>
            </a:r>
            <a:endParaRPr lang="en-US" dirty="0"/>
          </a:p>
        </p:txBody>
      </p:sp>
      <p:sp>
        <p:nvSpPr>
          <p:cNvPr id="5" name="Content Placeholder 6"/>
          <p:cNvSpPr txBox="1">
            <a:spLocks/>
          </p:cNvSpPr>
          <p:nvPr/>
        </p:nvSpPr>
        <p:spPr>
          <a:xfrm>
            <a:off x="381000" y="1524000"/>
            <a:ext cx="8305800" cy="2743200"/>
          </a:xfrm>
          <a:prstGeom prst="rect">
            <a:avLst/>
          </a:prstGeom>
          <a:solidFill>
            <a:schemeClr val="tx1"/>
          </a:solidFill>
          <a:ln>
            <a:noFill/>
          </a:ln>
        </p:spPr>
        <p:txBody>
          <a:bodyPr>
            <a:normAutofit lnSpcReduction="10000"/>
          </a:bodyPr>
          <a:lstStyle>
            <a:lvl1pPr marL="0" indent="0" algn="l" defTabSz="457200" rtl="0" eaLnBrk="1" latinLnBrk="0" hangingPunct="1">
              <a:spcBef>
                <a:spcPct val="20000"/>
              </a:spcBef>
              <a:buFontTx/>
              <a:buNone/>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u="sng" dirty="0" smtClean="0">
                <a:solidFill>
                  <a:schemeClr val="bg1"/>
                </a:solidFill>
              </a:rPr>
              <a:t>DO NOT</a:t>
            </a:r>
            <a:r>
              <a:rPr lang="en-US" sz="2800" dirty="0" smtClean="0">
                <a:solidFill>
                  <a:schemeClr val="bg1"/>
                </a:solidFill>
              </a:rPr>
              <a:t>:</a:t>
            </a:r>
          </a:p>
          <a:p>
            <a:pPr marL="285750" indent="-285750">
              <a:buFont typeface="Arial" pitchFamily="34" charset="0"/>
              <a:buChar char="•"/>
            </a:pPr>
            <a:r>
              <a:rPr lang="en-US" sz="2800" dirty="0" smtClean="0">
                <a:solidFill>
                  <a:schemeClr val="bg1"/>
                </a:solidFill>
              </a:rPr>
              <a:t>Apprehend the alleged perpetrator of the crime</a:t>
            </a:r>
          </a:p>
          <a:p>
            <a:pPr marL="285750" indent="-285750">
              <a:buFont typeface="Arial" pitchFamily="34" charset="0"/>
              <a:buChar char="•"/>
            </a:pPr>
            <a:r>
              <a:rPr lang="en-US" sz="2800" dirty="0" smtClean="0">
                <a:solidFill>
                  <a:schemeClr val="bg1"/>
                </a:solidFill>
              </a:rPr>
              <a:t>Insist the victim contact law enforcement if the victim chooses not to do so</a:t>
            </a:r>
          </a:p>
          <a:p>
            <a:pPr marL="285750" indent="-285750">
              <a:buFont typeface="Arial" pitchFamily="34" charset="0"/>
              <a:buChar char="•"/>
            </a:pPr>
            <a:r>
              <a:rPr lang="en-US" sz="2800" dirty="0" smtClean="0">
                <a:solidFill>
                  <a:schemeClr val="bg1"/>
                </a:solidFill>
              </a:rPr>
              <a:t>Try to make an authoritative determination as to whether or not a crime took place</a:t>
            </a:r>
            <a:endParaRPr lang="en-US" sz="2800" u="sng" dirty="0">
              <a:solidFill>
                <a:schemeClr val="bg1"/>
              </a:solidFill>
            </a:endParaRPr>
          </a:p>
        </p:txBody>
      </p:sp>
    </p:spTree>
    <p:extLst>
      <p:ext uri="{BB962C8B-B14F-4D97-AF65-F5344CB8AC3E}">
        <p14:creationId xmlns:p14="http://schemas.microsoft.com/office/powerpoint/2010/main" val="379892859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72070" cy="748782"/>
          </a:xfrm>
        </p:spPr>
        <p:txBody>
          <a:bodyPr/>
          <a:lstStyle/>
          <a:p>
            <a:r>
              <a:rPr lang="en-US" dirty="0" smtClean="0"/>
              <a:t>Which crimes should you report?</a:t>
            </a:r>
            <a:endParaRPr lang="en-US" dirty="0"/>
          </a:p>
        </p:txBody>
      </p:sp>
      <p:graphicFrame>
        <p:nvGraphicFramePr>
          <p:cNvPr id="5" name="Diagram 4" descr="This graphic lists the types of criminal offenses that should be reported per the Clery Act."/>
          <p:cNvGraphicFramePr/>
          <p:nvPr>
            <p:extLst>
              <p:ext uri="{D42A27DB-BD31-4B8C-83A1-F6EECF244321}">
                <p14:modId xmlns:p14="http://schemas.microsoft.com/office/powerpoint/2010/main" val="4098315179"/>
              </p:ext>
            </p:extLst>
          </p:nvPr>
        </p:nvGraphicFramePr>
        <p:xfrm>
          <a:off x="1710558" y="1143000"/>
          <a:ext cx="5680842"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84479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6444</TotalTime>
  <Words>3254</Words>
  <Application>Microsoft Office PowerPoint</Application>
  <PresentationFormat>On-screen Show (4:3)</PresentationFormat>
  <Paragraphs>236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Impact</vt:lpstr>
      <vt:lpstr>Lucida Grande</vt:lpstr>
      <vt:lpstr>1_Office Theme</vt:lpstr>
      <vt:lpstr>Campus Security Authority Training</vt:lpstr>
      <vt:lpstr>Goal and objective</vt:lpstr>
      <vt:lpstr>overview</vt:lpstr>
      <vt:lpstr>What is the clery act?</vt:lpstr>
      <vt:lpstr>RESPONSIBILITIES for Purdue</vt:lpstr>
      <vt:lpstr>Who is a csa?</vt:lpstr>
      <vt:lpstr>What are your responsibilities?</vt:lpstr>
      <vt:lpstr>What aren’t your responsibilities?</vt:lpstr>
      <vt:lpstr>Which crimes should you report?</vt:lpstr>
      <vt:lpstr>crimes you should report (Continued)</vt:lpstr>
      <vt:lpstr>Crimes you should report (continued) </vt:lpstr>
      <vt:lpstr>Reportable crime LOCATIONS</vt:lpstr>
      <vt:lpstr>How do I report a crime?</vt:lpstr>
      <vt:lpstr>Summary</vt:lpstr>
      <vt:lpstr>Additional resources &amp; Certification QUIZ   </vt:lpstr>
    </vt:vector>
  </TitlesOfParts>
  <Manager>stufanotj@roanestate.edu</Manager>
  <Company>Roane State Police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security authority (CSA) training</dc:title>
  <dc:creator>Thomas J. Stufano</dc:creator>
  <cp:lastModifiedBy>Stufano, Thomas J</cp:lastModifiedBy>
  <cp:revision>366</cp:revision>
  <cp:lastPrinted>2013-11-14T16:39:44Z</cp:lastPrinted>
  <dcterms:created xsi:type="dcterms:W3CDTF">2013-08-28T15:05:54Z</dcterms:created>
  <dcterms:modified xsi:type="dcterms:W3CDTF">2016-08-15T13:40:31Z</dcterms:modified>
  <cp:contentStatus/>
</cp:coreProperties>
</file>